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103" r:id="rId4"/>
    <p:sldMasterId id="2147487131" r:id="rId5"/>
    <p:sldMasterId id="2147483928" r:id="rId6"/>
    <p:sldMasterId id="2147487132" r:id="rId7"/>
  </p:sldMasterIdLst>
  <p:notesMasterIdLst>
    <p:notesMasterId r:id="rId31"/>
  </p:notesMasterIdLst>
  <p:handoutMasterIdLst>
    <p:handoutMasterId r:id="rId32"/>
  </p:handoutMasterIdLst>
  <p:sldIdLst>
    <p:sldId id="256" r:id="rId8"/>
    <p:sldId id="262" r:id="rId9"/>
    <p:sldId id="271" r:id="rId10"/>
    <p:sldId id="431" r:id="rId11"/>
    <p:sldId id="272" r:id="rId12"/>
    <p:sldId id="273" r:id="rId13"/>
    <p:sldId id="432" r:id="rId14"/>
    <p:sldId id="274" r:id="rId15"/>
    <p:sldId id="275" r:id="rId16"/>
    <p:sldId id="433" r:id="rId17"/>
    <p:sldId id="424" r:id="rId18"/>
    <p:sldId id="425" r:id="rId19"/>
    <p:sldId id="426" r:id="rId20"/>
    <p:sldId id="434" r:id="rId21"/>
    <p:sldId id="427" r:id="rId22"/>
    <p:sldId id="428" r:id="rId23"/>
    <p:sldId id="429" r:id="rId24"/>
    <p:sldId id="435" r:id="rId25"/>
    <p:sldId id="420" r:id="rId26"/>
    <p:sldId id="421" r:id="rId27"/>
    <p:sldId id="418" r:id="rId28"/>
    <p:sldId id="423" r:id="rId29"/>
    <p:sldId id="436" r:id="rId30"/>
  </p:sldIdLst>
  <p:sldSz cx="12192000" cy="6858000"/>
  <p:notesSz cx="6797675" cy="9926638"/>
  <p:defaultTextStyle>
    <a:defPPr>
      <a:defRPr lang="en-GB"/>
    </a:defPPr>
    <a:lvl1pPr algn="l" rtl="0" eaLnBrk="0" fontAlgn="base" hangingPunct="0">
      <a:spcBef>
        <a:spcPct val="0"/>
      </a:spcBef>
      <a:spcAft>
        <a:spcPct val="0"/>
      </a:spcAft>
      <a:defRPr sz="2400" kern="1200">
        <a:solidFill>
          <a:schemeClr val="tx1"/>
        </a:solidFill>
        <a:latin typeface="Verdana" charset="0"/>
        <a:ea typeface="MS PGothic" charset="-128"/>
        <a:cs typeface="+mn-cs"/>
      </a:defRPr>
    </a:lvl1pPr>
    <a:lvl2pPr marL="457200" algn="l" rtl="0" eaLnBrk="0" fontAlgn="base" hangingPunct="0">
      <a:spcBef>
        <a:spcPct val="0"/>
      </a:spcBef>
      <a:spcAft>
        <a:spcPct val="0"/>
      </a:spcAft>
      <a:defRPr sz="2400" kern="1200">
        <a:solidFill>
          <a:schemeClr val="tx1"/>
        </a:solidFill>
        <a:latin typeface="Verdana" charset="0"/>
        <a:ea typeface="MS PGothic" charset="-128"/>
        <a:cs typeface="+mn-cs"/>
      </a:defRPr>
    </a:lvl2pPr>
    <a:lvl3pPr marL="914400" algn="l" rtl="0" eaLnBrk="0" fontAlgn="base" hangingPunct="0">
      <a:spcBef>
        <a:spcPct val="0"/>
      </a:spcBef>
      <a:spcAft>
        <a:spcPct val="0"/>
      </a:spcAft>
      <a:defRPr sz="2400" kern="1200">
        <a:solidFill>
          <a:schemeClr val="tx1"/>
        </a:solidFill>
        <a:latin typeface="Verdana" charset="0"/>
        <a:ea typeface="MS PGothic" charset="-128"/>
        <a:cs typeface="+mn-cs"/>
      </a:defRPr>
    </a:lvl3pPr>
    <a:lvl4pPr marL="1371600" algn="l" rtl="0" eaLnBrk="0" fontAlgn="base" hangingPunct="0">
      <a:spcBef>
        <a:spcPct val="0"/>
      </a:spcBef>
      <a:spcAft>
        <a:spcPct val="0"/>
      </a:spcAft>
      <a:defRPr sz="2400" kern="1200">
        <a:solidFill>
          <a:schemeClr val="tx1"/>
        </a:solidFill>
        <a:latin typeface="Verdana" charset="0"/>
        <a:ea typeface="MS PGothic" charset="-128"/>
        <a:cs typeface="+mn-cs"/>
      </a:defRPr>
    </a:lvl4pPr>
    <a:lvl5pPr marL="1828800" algn="l" rtl="0" eaLnBrk="0" fontAlgn="base" hangingPunct="0">
      <a:spcBef>
        <a:spcPct val="0"/>
      </a:spcBef>
      <a:spcAft>
        <a:spcPct val="0"/>
      </a:spcAft>
      <a:defRPr sz="2400" kern="1200">
        <a:solidFill>
          <a:schemeClr val="tx1"/>
        </a:solidFill>
        <a:latin typeface="Verdana" charset="0"/>
        <a:ea typeface="MS PGothic" charset="-128"/>
        <a:cs typeface="+mn-cs"/>
      </a:defRPr>
    </a:lvl5pPr>
    <a:lvl6pPr marL="2286000" algn="l" defTabSz="914400" rtl="0" eaLnBrk="1" latinLnBrk="0" hangingPunct="1">
      <a:defRPr sz="2400" kern="1200">
        <a:solidFill>
          <a:schemeClr val="tx1"/>
        </a:solidFill>
        <a:latin typeface="Verdana" charset="0"/>
        <a:ea typeface="MS PGothic" charset="-128"/>
        <a:cs typeface="+mn-cs"/>
      </a:defRPr>
    </a:lvl6pPr>
    <a:lvl7pPr marL="2743200" algn="l" defTabSz="914400" rtl="0" eaLnBrk="1" latinLnBrk="0" hangingPunct="1">
      <a:defRPr sz="2400" kern="1200">
        <a:solidFill>
          <a:schemeClr val="tx1"/>
        </a:solidFill>
        <a:latin typeface="Verdana" charset="0"/>
        <a:ea typeface="MS PGothic" charset="-128"/>
        <a:cs typeface="+mn-cs"/>
      </a:defRPr>
    </a:lvl7pPr>
    <a:lvl8pPr marL="3200400" algn="l" defTabSz="914400" rtl="0" eaLnBrk="1" latinLnBrk="0" hangingPunct="1">
      <a:defRPr sz="2400" kern="1200">
        <a:solidFill>
          <a:schemeClr val="tx1"/>
        </a:solidFill>
        <a:latin typeface="Verdana" charset="0"/>
        <a:ea typeface="MS PGothic" charset="-128"/>
        <a:cs typeface="+mn-cs"/>
      </a:defRPr>
    </a:lvl8pPr>
    <a:lvl9pPr marL="3657600" algn="l" defTabSz="914400" rtl="0" eaLnBrk="1" latinLnBrk="0" hangingPunct="1">
      <a:defRPr sz="2400" kern="1200">
        <a:solidFill>
          <a:schemeClr val="tx1"/>
        </a:solidFill>
        <a:latin typeface="Verdana" charset="0"/>
        <a:ea typeface="MS PGothic" charset="-128"/>
        <a:cs typeface="+mn-cs"/>
      </a:defRPr>
    </a:lvl9pPr>
  </p:defaultTextStyle>
  <p:extLst>
    <p:ext uri="{EFAFB233-063F-42B5-8137-9DF3F51BA10A}">
      <p15:sldGuideLst xmlns:p15="http://schemas.microsoft.com/office/powerpoint/2012/main">
        <p15:guide id="1" orient="horz" pos="731">
          <p15:clr>
            <a:srgbClr val="A4A3A4"/>
          </p15:clr>
        </p15:guide>
        <p15:guide id="2" orient="horz" pos="2568">
          <p15:clr>
            <a:srgbClr val="A4A3A4"/>
          </p15:clr>
        </p15:guide>
        <p15:guide id="3" orient="horz" pos="2772">
          <p15:clr>
            <a:srgbClr val="A4A3A4"/>
          </p15:clr>
        </p15:guide>
        <p15:guide id="4" orient="horz" pos="3113">
          <p15:clr>
            <a:srgbClr val="A4A3A4"/>
          </p15:clr>
        </p15:guide>
        <p15:guide id="5" orient="horz" pos="3543">
          <p15:clr>
            <a:srgbClr val="A4A3A4"/>
          </p15:clr>
        </p15:guide>
        <p15:guide id="6" orient="horz" pos="1389">
          <p15:clr>
            <a:srgbClr val="A4A3A4"/>
          </p15:clr>
        </p15:guide>
        <p15:guide id="7" orient="horz" pos="3861">
          <p15:clr>
            <a:srgbClr val="A4A3A4"/>
          </p15:clr>
        </p15:guide>
        <p15:guide id="8" orient="horz" pos="1774">
          <p15:clr>
            <a:srgbClr val="A4A3A4"/>
          </p15:clr>
        </p15:guide>
        <p15:guide id="9" pos="3273">
          <p15:clr>
            <a:srgbClr val="A4A3A4"/>
          </p15:clr>
        </p15:guide>
        <p15:guide id="10" pos="7559">
          <p15:clr>
            <a:srgbClr val="A4A3A4"/>
          </p15:clr>
        </p15:guide>
        <p15:guide id="11" pos="3545">
          <p15:clr>
            <a:srgbClr val="A4A3A4"/>
          </p15:clr>
        </p15:guide>
        <p15:guide id="12" pos="4793">
          <p15:clr>
            <a:srgbClr val="A4A3A4"/>
          </p15:clr>
        </p15:guide>
        <p15:guide id="13" pos="2003">
          <p15:clr>
            <a:srgbClr val="A4A3A4"/>
          </p15:clr>
        </p15:guide>
        <p15:guide id="14" pos="1663">
          <p15:clr>
            <a:srgbClr val="A4A3A4"/>
          </p15:clr>
        </p15:guide>
        <p15:guide id="15" pos="5087">
          <p15:clr>
            <a:srgbClr val="A4A3A4"/>
          </p15:clr>
        </p15:guide>
        <p15:guide id="16" pos="18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BAB18"/>
    <a:srgbClr val="003249"/>
    <a:srgbClr val="F1666A"/>
    <a:srgbClr val="960136"/>
    <a:srgbClr val="76C8AE"/>
    <a:srgbClr val="335E6F"/>
    <a:srgbClr val="E8E9E4"/>
    <a:srgbClr val="8197A6"/>
    <a:srgbClr val="ED1B2F"/>
    <a:srgbClr val="009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144"/>
    <p:restoredTop sz="94674"/>
  </p:normalViewPr>
  <p:slideViewPr>
    <p:cSldViewPr snapToGrid="0">
      <p:cViewPr varScale="1">
        <p:scale>
          <a:sx n="124" d="100"/>
          <a:sy n="124" d="100"/>
        </p:scale>
        <p:origin x="1240" y="176"/>
      </p:cViewPr>
      <p:guideLst>
        <p:guide orient="horz" pos="731"/>
        <p:guide orient="horz" pos="2568"/>
        <p:guide orient="horz" pos="2772"/>
        <p:guide orient="horz" pos="3113"/>
        <p:guide orient="horz" pos="3543"/>
        <p:guide orient="horz" pos="1389"/>
        <p:guide orient="horz" pos="3861"/>
        <p:guide orient="horz" pos="1774"/>
        <p:guide pos="3273"/>
        <p:guide pos="7559"/>
        <p:guide pos="3545"/>
        <p:guide pos="4793"/>
        <p:guide pos="2003"/>
        <p:guide pos="1663"/>
        <p:guide pos="5087"/>
        <p:guide pos="189"/>
      </p:guideLst>
    </p:cSldViewPr>
  </p:slideViewPr>
  <p:notesTextViewPr>
    <p:cViewPr>
      <p:scale>
        <a:sx n="100" d="100"/>
        <a:sy n="100" d="100"/>
      </p:scale>
      <p:origin x="0" y="0"/>
    </p:cViewPr>
  </p:notesTextViewPr>
  <p:sorterViewPr>
    <p:cViewPr>
      <p:scale>
        <a:sx n="100" d="100"/>
        <a:sy n="100" d="100"/>
      </p:scale>
      <p:origin x="0" y="-23092"/>
    </p:cViewPr>
  </p:sorterViewPr>
  <p:notesViewPr>
    <p:cSldViewPr snapToGrid="0">
      <p:cViewPr varScale="1">
        <p:scale>
          <a:sx n="146" d="100"/>
          <a:sy n="146" d="100"/>
        </p:scale>
        <p:origin x="7432"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628-EC46-A2AC-65C0C429061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628-EC46-A2AC-65C0C429061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628-EC46-A2AC-65C0C429061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628-EC46-A2AC-65C0C429061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628-EC46-A2AC-65C0C429061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628-EC46-A2AC-65C0C429061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628-EC46-A2AC-65C0C429061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628-EC46-A2AC-65C0C429061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628-EC46-A2AC-65C0C429061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628-EC46-A2AC-65C0C429061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628-EC46-A2AC-65C0C429061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628-EC46-A2AC-65C0C429061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628-EC46-A2AC-65C0C429061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628-EC46-A2AC-65C0C429061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628-EC46-A2AC-65C0C429061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628-EC46-A2AC-65C0C429061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628-EC46-A2AC-65C0C429061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628-EC46-A2AC-65C0C429061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628-EC46-A2AC-65C0C429061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628-EC46-A2AC-65C0C429061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628-EC46-A2AC-65C0C429061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628-EC46-A2AC-65C0C429061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628-EC46-A2AC-65C0C429061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628-EC46-A2AC-65C0C4290616}"/>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01-7628-EC46-A2AC-65C0C4290616}"/>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03-7628-EC46-A2AC-65C0C4290616}"/>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05-7628-EC46-A2AC-65C0C4290616}"/>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07-7628-EC46-A2AC-65C0C4290616}"/>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09-7628-EC46-A2AC-65C0C4290616}"/>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0B-7628-EC46-A2AC-65C0C4290616}"/>
                </c:ext>
              </c:extLst>
            </c:dLbl>
            <c:dLbl>
              <c:idx val="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0D-7628-EC46-A2AC-65C0C4290616}"/>
                </c:ext>
              </c:extLst>
            </c:dLbl>
            <c:dLbl>
              <c:idx val="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0F-7628-EC46-A2AC-65C0C4290616}"/>
                </c:ext>
              </c:extLst>
            </c:dLbl>
            <c:dLbl>
              <c:idx val="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11-7628-EC46-A2AC-65C0C4290616}"/>
                </c:ext>
              </c:extLst>
            </c:dLbl>
            <c:dLbl>
              <c:idx val="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13-7628-EC46-A2AC-65C0C4290616}"/>
                </c:ext>
              </c:extLst>
            </c:dLbl>
            <c:dLbl>
              <c:idx val="1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15-7628-EC46-A2AC-65C0C4290616}"/>
                </c:ext>
              </c:extLst>
            </c:dLbl>
            <c:dLbl>
              <c:idx val="1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17-7628-EC46-A2AC-65C0C4290616}"/>
                </c:ext>
              </c:extLst>
            </c:dLbl>
            <c:dLbl>
              <c:idx val="1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19-7628-EC46-A2AC-65C0C4290616}"/>
                </c:ext>
              </c:extLst>
            </c:dLbl>
            <c:dLbl>
              <c:idx val="1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1B-7628-EC46-A2AC-65C0C4290616}"/>
                </c:ext>
              </c:extLst>
            </c:dLbl>
            <c:dLbl>
              <c:idx val="1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1D-7628-EC46-A2AC-65C0C4290616}"/>
                </c:ext>
              </c:extLst>
            </c:dLbl>
            <c:dLbl>
              <c:idx val="1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1F-7628-EC46-A2AC-65C0C4290616}"/>
                </c:ext>
              </c:extLst>
            </c:dLbl>
            <c:dLbl>
              <c:idx val="1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21-7628-EC46-A2AC-65C0C4290616}"/>
                </c:ext>
              </c:extLst>
            </c:dLbl>
            <c:dLbl>
              <c:idx val="1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23-7628-EC46-A2AC-65C0C4290616}"/>
                </c:ext>
              </c:extLst>
            </c:dLbl>
            <c:dLbl>
              <c:idx val="1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25-7628-EC46-A2AC-65C0C4290616}"/>
                </c:ext>
              </c:extLst>
            </c:dLbl>
            <c:dLbl>
              <c:idx val="1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27-7628-EC46-A2AC-65C0C4290616}"/>
                </c:ext>
              </c:extLst>
            </c:dLbl>
            <c:dLbl>
              <c:idx val="2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29-7628-EC46-A2AC-65C0C4290616}"/>
                </c:ext>
              </c:extLst>
            </c:dLbl>
            <c:dLbl>
              <c:idx val="2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2B-7628-EC46-A2AC-65C0C4290616}"/>
                </c:ext>
              </c:extLst>
            </c:dLbl>
            <c:dLbl>
              <c:idx val="2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2D-7628-EC46-A2AC-65C0C4290616}"/>
                </c:ext>
              </c:extLst>
            </c:dLbl>
            <c:dLbl>
              <c:idx val="2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2F-7628-EC46-A2AC-65C0C4290616}"/>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NL"/>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628-EC46-A2AC-65C0C429061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8816-5841-A487-24651D9DA446}"/>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8816-5841-A487-24651D9DA446}"/>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8816-5841-A487-24651D9DA446}"/>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8816-5841-A487-24651D9DA446}"/>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8816-5841-A487-24651D9DA446}"/>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8816-5841-A487-24651D9DA446}"/>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8816-5841-A487-24651D9DA446}"/>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8816-5841-A487-24651D9DA446}"/>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8816-5841-A487-24651D9DA446}"/>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8816-5841-A487-24651D9DA446}"/>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8816-5841-A487-24651D9DA446}"/>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8816-5841-A487-24651D9DA446}"/>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8816-5841-A487-24651D9DA446}"/>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8816-5841-A487-24651D9DA446}"/>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8816-5841-A487-24651D9DA446}"/>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8816-5841-A487-24651D9DA446}"/>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8816-5841-A487-24651D9DA446}"/>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8816-5841-A487-24651D9DA446}"/>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8816-5841-A487-24651D9DA446}"/>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8816-5841-A487-24651D9DA446}"/>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8816-5841-A487-24651D9DA446}"/>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8816-5841-A487-24651D9DA446}"/>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8816-5841-A487-24651D9DA446}"/>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8816-5841-A487-24651D9DA446}"/>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8816-5841-A487-24651D9DA446}"/>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mn-lt"/>
                <a:ea typeface="+mn-ea"/>
                <a:cs typeface="+mn-cs"/>
              </a:defRPr>
            </a:pPr>
            <a:endParaRPr lang="en-NL"/>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NL"/>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2944813" cy="495300"/>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eaLnBrk="1" hangingPunct="1">
              <a:defRPr sz="1100">
                <a:latin typeface="Arial" charset="0"/>
                <a:ea typeface="MS PGothic" charset="0"/>
                <a:cs typeface="MS PGothic" charset="0"/>
              </a:defRPr>
            </a:lvl1pPr>
          </a:lstStyle>
          <a:p>
            <a:pPr>
              <a:defRPr/>
            </a:pPr>
            <a:endParaRPr lang="it-IT"/>
          </a:p>
        </p:txBody>
      </p:sp>
      <p:sp>
        <p:nvSpPr>
          <p:cNvPr id="628739" name="Rectangle 3"/>
          <p:cNvSpPr>
            <a:spLocks noGrp="1" noChangeArrowheads="1"/>
          </p:cNvSpPr>
          <p:nvPr>
            <p:ph type="dt" sz="quarter" idx="1"/>
          </p:nvPr>
        </p:nvSpPr>
        <p:spPr bwMode="auto">
          <a:xfrm>
            <a:off x="3851275" y="0"/>
            <a:ext cx="2944813" cy="495300"/>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eaLnBrk="1" hangingPunct="1">
              <a:defRPr sz="1100">
                <a:latin typeface="Arial" charset="0"/>
                <a:ea typeface="MS PGothic" charset="0"/>
                <a:cs typeface="MS PGothic" charset="0"/>
              </a:defRPr>
            </a:lvl1pPr>
          </a:lstStyle>
          <a:p>
            <a:pPr>
              <a:defRPr/>
            </a:pPr>
            <a:endParaRPr lang="it-IT"/>
          </a:p>
        </p:txBody>
      </p:sp>
      <p:sp>
        <p:nvSpPr>
          <p:cNvPr id="628740" name="Rectangle 4"/>
          <p:cNvSpPr>
            <a:spLocks noGrp="1" noChangeArrowheads="1"/>
          </p:cNvSpPr>
          <p:nvPr>
            <p:ph type="ftr" sz="quarter" idx="2"/>
          </p:nvPr>
        </p:nvSpPr>
        <p:spPr bwMode="auto">
          <a:xfrm>
            <a:off x="0" y="9428163"/>
            <a:ext cx="2944813" cy="496887"/>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eaLnBrk="1" hangingPunct="1">
              <a:defRPr sz="1100">
                <a:latin typeface="Arial" charset="0"/>
                <a:ea typeface="MS PGothic" charset="0"/>
                <a:cs typeface="MS PGothic" charset="0"/>
              </a:defRPr>
            </a:lvl1pPr>
          </a:lstStyle>
          <a:p>
            <a:pPr>
              <a:defRPr/>
            </a:pPr>
            <a:endParaRPr lang="it-IT"/>
          </a:p>
        </p:txBody>
      </p:sp>
      <p:sp>
        <p:nvSpPr>
          <p:cNvPr id="628741" name="Rectangle 5"/>
          <p:cNvSpPr>
            <a:spLocks noGrp="1" noChangeArrowheads="1"/>
          </p:cNvSpPr>
          <p:nvPr>
            <p:ph type="sldNum" sz="quarter" idx="3"/>
          </p:nvPr>
        </p:nvSpPr>
        <p:spPr bwMode="auto">
          <a:xfrm>
            <a:off x="3851275" y="9428163"/>
            <a:ext cx="2944813" cy="496887"/>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eaLnBrk="1" hangingPunct="1">
              <a:defRPr sz="1100">
                <a:latin typeface="Arial" charset="0"/>
                <a:ea typeface="MS PGothic" charset="-128"/>
              </a:defRPr>
            </a:lvl1pPr>
          </a:lstStyle>
          <a:p>
            <a:pPr>
              <a:defRPr/>
            </a:pPr>
            <a:fld id="{81911F50-FE0F-5946-AE7F-DB68643ECA25}" type="slidenum">
              <a:rPr lang="it-IT" altLang="x-none"/>
              <a:pPr>
                <a:defRPr/>
              </a:pPr>
              <a:t>‹#›</a:t>
            </a:fld>
            <a:endParaRPr lang="it-IT" altLang="x-non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17825" cy="51752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eaLnBrk="1" hangingPunct="1">
              <a:defRPr sz="1100">
                <a:latin typeface="Arial" charset="0"/>
                <a:ea typeface="MS PGothic" charset="0"/>
                <a:cs typeface="MS PGothic" charset="0"/>
              </a:defRPr>
            </a:lvl1pPr>
          </a:lstStyle>
          <a:p>
            <a:pPr>
              <a:defRPr/>
            </a:pPr>
            <a:endParaRPr lang="en-US"/>
          </a:p>
        </p:txBody>
      </p:sp>
      <p:sp>
        <p:nvSpPr>
          <p:cNvPr id="58371" name="Rectangle 3"/>
          <p:cNvSpPr>
            <a:spLocks noGrp="1" noChangeArrowheads="1"/>
          </p:cNvSpPr>
          <p:nvPr>
            <p:ph type="dt" idx="1"/>
          </p:nvPr>
        </p:nvSpPr>
        <p:spPr bwMode="auto">
          <a:xfrm>
            <a:off x="3867150" y="0"/>
            <a:ext cx="2917825" cy="51752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eaLnBrk="1" hangingPunct="1">
              <a:defRPr sz="1100">
                <a:latin typeface="Arial" charset="0"/>
                <a:ea typeface="MS PGothic" charset="-128"/>
              </a:defRPr>
            </a:lvl1pPr>
          </a:lstStyle>
          <a:p>
            <a:pPr>
              <a:defRPr/>
            </a:pPr>
            <a:fld id="{FB6B53B6-A490-BA4E-929A-F40726DD482A}" type="datetimeFigureOut">
              <a:rPr lang="en-US" altLang="x-none"/>
              <a:pPr>
                <a:defRPr/>
              </a:pPr>
              <a:t>4/9/21</a:t>
            </a:fld>
            <a:endParaRPr lang="en-US" altLang="x-none"/>
          </a:p>
        </p:txBody>
      </p:sp>
      <p:sp>
        <p:nvSpPr>
          <p:cNvPr id="16388" name="Rectangle 4"/>
          <p:cNvSpPr>
            <a:spLocks noGrp="1" noRot="1" noChangeAspect="1" noChangeArrowheads="1" noTextEdit="1"/>
          </p:cNvSpPr>
          <p:nvPr>
            <p:ph type="sldImg" idx="2"/>
          </p:nvPr>
        </p:nvSpPr>
        <p:spPr bwMode="auto">
          <a:xfrm>
            <a:off x="144463" y="739775"/>
            <a:ext cx="6569075"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8373" name="Rectangle 5"/>
          <p:cNvSpPr>
            <a:spLocks noGrp="1" noChangeArrowheads="1"/>
          </p:cNvSpPr>
          <p:nvPr>
            <p:ph type="body" sz="quarter" idx="3"/>
          </p:nvPr>
        </p:nvSpPr>
        <p:spPr bwMode="auto">
          <a:xfrm>
            <a:off x="876300" y="4730750"/>
            <a:ext cx="5033963" cy="4433888"/>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8374" name="Rectangle 6"/>
          <p:cNvSpPr>
            <a:spLocks noGrp="1" noChangeArrowheads="1"/>
          </p:cNvSpPr>
          <p:nvPr>
            <p:ph type="ftr" sz="quarter" idx="4"/>
          </p:nvPr>
        </p:nvSpPr>
        <p:spPr bwMode="auto">
          <a:xfrm>
            <a:off x="0" y="9459913"/>
            <a:ext cx="2917825" cy="442912"/>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eaLnBrk="1" hangingPunct="1">
              <a:defRPr sz="1100">
                <a:latin typeface="Arial" charset="0"/>
                <a:ea typeface="MS PGothic" charset="0"/>
                <a:cs typeface="MS PGothic" charset="0"/>
              </a:defRPr>
            </a:lvl1pPr>
          </a:lstStyle>
          <a:p>
            <a:pPr>
              <a:defRPr/>
            </a:pPr>
            <a:endParaRPr lang="en-US"/>
          </a:p>
        </p:txBody>
      </p:sp>
      <p:sp>
        <p:nvSpPr>
          <p:cNvPr id="58375" name="Rectangle 7"/>
          <p:cNvSpPr>
            <a:spLocks noGrp="1" noChangeArrowheads="1"/>
          </p:cNvSpPr>
          <p:nvPr>
            <p:ph type="sldNum" sz="quarter" idx="5"/>
          </p:nvPr>
        </p:nvSpPr>
        <p:spPr bwMode="auto">
          <a:xfrm>
            <a:off x="3867150" y="9459913"/>
            <a:ext cx="2917825" cy="442912"/>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eaLnBrk="1" hangingPunct="1">
              <a:defRPr sz="1100">
                <a:latin typeface="Arial" charset="0"/>
                <a:ea typeface="MS PGothic" charset="-128"/>
              </a:defRPr>
            </a:lvl1pPr>
          </a:lstStyle>
          <a:p>
            <a:pPr>
              <a:defRPr/>
            </a:pPr>
            <a:fld id="{B1C1B1E2-4475-074F-89EB-5387F18A9490}"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47675" y="4830762"/>
            <a:ext cx="6038850" cy="4198938"/>
          </a:xfrm>
        </p:spPr>
        <p:txBody>
          <a:bodyPr/>
          <a:lstStyle/>
          <a:p>
            <a:pPr>
              <a:lnSpc>
                <a:spcPct val="120000"/>
              </a:lnSpc>
              <a:buClr>
                <a:srgbClr val="0098DB"/>
              </a:buClr>
              <a:buSzPct val="75000"/>
              <a:buFont typeface="Wingdings" charset="2"/>
              <a:buNone/>
            </a:pPr>
            <a:r>
              <a:rPr lang="en-US" altLang="en-US" sz="1800" b="0" dirty="0">
                <a:latin typeface="Arial" charset="0"/>
                <a:ea typeface="MS PGothic" charset="-128"/>
              </a:rPr>
              <a:t>We are facing new challenges in space domain, in term of </a:t>
            </a:r>
            <a:r>
              <a:rPr lang="en-GB" altLang="en-US" sz="1800" b="0" dirty="0">
                <a:latin typeface="Arial" charset="0"/>
              </a:rPr>
              <a:t>low-volume business to a high competitive business environment, where the industry has an active role that requires high effectiveness to achieve low cost and time to market.</a:t>
            </a:r>
          </a:p>
          <a:p>
            <a:pPr marL="0" marR="0" lvl="0" indent="0" algn="l" defTabSz="914400" rtl="0" eaLnBrk="0" fontAlgn="base" latinLnBrk="0" hangingPunct="0">
              <a:lnSpc>
                <a:spcPct val="120000"/>
              </a:lnSpc>
              <a:spcBef>
                <a:spcPct val="30000"/>
              </a:spcBef>
              <a:spcAft>
                <a:spcPct val="0"/>
              </a:spcAft>
              <a:buClr>
                <a:srgbClr val="0098DB"/>
              </a:buClr>
              <a:buSzPct val="75000"/>
              <a:buFont typeface="Wingdings" charset="2"/>
              <a:buNone/>
              <a:tabLst/>
              <a:defRPr/>
            </a:pPr>
            <a:r>
              <a:rPr lang="en-GB" altLang="en-US" sz="1800" b="0" dirty="0">
                <a:latin typeface="Arial" charset="0"/>
              </a:rPr>
              <a:t>So the ESA Technology Strategy needs to introduce new working methods aiming at reducing cost and development times where the high interest in application of COTS in space missions is an example of this increasing need.</a:t>
            </a:r>
            <a:endParaRPr lang="en-US" altLang="en-US" sz="1800" b="0" dirty="0">
              <a:latin typeface="Arial" charset="0"/>
            </a:endParaRPr>
          </a:p>
          <a:p>
            <a:pPr>
              <a:lnSpc>
                <a:spcPct val="120000"/>
              </a:lnSpc>
              <a:buClr>
                <a:srgbClr val="0098DB"/>
              </a:buClr>
              <a:buSzPct val="75000"/>
              <a:buFont typeface="Wingdings" charset="2"/>
              <a:buNone/>
            </a:pPr>
            <a:endParaRPr lang="en-US" dirty="0"/>
          </a:p>
        </p:txBody>
      </p:sp>
      <p:sp>
        <p:nvSpPr>
          <p:cNvPr id="4" name="Slide Number Placeholder 3"/>
          <p:cNvSpPr>
            <a:spLocks noGrp="1"/>
          </p:cNvSpPr>
          <p:nvPr>
            <p:ph type="sldNum" sz="quarter" idx="10"/>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B1C1B1E2-4475-074F-89EB-5387F18A9490}" type="slidenum">
              <a:rPr kumimoji="0" lang="en-US" altLang="x-none" sz="1100" b="0" i="0" u="none" strike="noStrike" kern="1200" cap="none" spc="0" normalizeH="0" baseline="0" noProof="0" smtClean="0">
                <a:ln>
                  <a:noFill/>
                </a:ln>
                <a:solidFill>
                  <a:srgbClr val="000000"/>
                </a:solidFill>
                <a:effectLst/>
                <a:uLnTx/>
                <a:uFillTx/>
                <a:latin typeface="Arial" charset="0"/>
                <a:ea typeface="MS PGothic" charset="-128"/>
                <a:cs typeface="+mn-cs"/>
              </a:rPr>
              <a:pPr marL="0" marR="0" lvl="0" indent="0" algn="r" defTabSz="862013" rtl="0" eaLnBrk="1" fontAlgn="base" latinLnBrk="0" hangingPunct="1">
                <a:lnSpc>
                  <a:spcPct val="100000"/>
                </a:lnSpc>
                <a:spcBef>
                  <a:spcPct val="0"/>
                </a:spcBef>
                <a:spcAft>
                  <a:spcPct val="0"/>
                </a:spcAft>
                <a:buClrTx/>
                <a:buSzTx/>
                <a:buFontTx/>
                <a:buNone/>
                <a:tabLst/>
                <a:defRPr/>
              </a:pPr>
              <a:t>19</a:t>
            </a:fld>
            <a:endParaRPr kumimoji="0" lang="en-US" altLang="x-none" sz="1100" b="0" i="0" u="none" strike="noStrike" kern="1200" cap="none" spc="0" normalizeH="0" baseline="0" noProof="0">
              <a:ln>
                <a:noFill/>
              </a:ln>
              <a:solidFill>
                <a:srgbClr val="000000"/>
              </a:solidFill>
              <a:effectLst/>
              <a:uLnTx/>
              <a:uFillTx/>
              <a:latin typeface="Arial" charset="0"/>
              <a:ea typeface="MS PGothic" charset="-128"/>
              <a:cs typeface="+mn-cs"/>
            </a:endParaRPr>
          </a:p>
        </p:txBody>
      </p:sp>
    </p:spTree>
    <p:extLst>
      <p:ext uri="{BB962C8B-B14F-4D97-AF65-F5344CB8AC3E}">
        <p14:creationId xmlns:p14="http://schemas.microsoft.com/office/powerpoint/2010/main" val="3677953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19100" y="4787900"/>
            <a:ext cx="6067426" cy="3898900"/>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latin typeface="Arial" panose="020B0604020202020204" pitchFamily="34" charset="0"/>
                <a:cs typeface="Arial" panose="020B0604020202020204" pitchFamily="34" charset="0"/>
              </a:rPr>
              <a:t>ESA is currently establishing a mission classification that allows project and PA Managers to </a:t>
            </a:r>
            <a:r>
              <a:rPr lang="en-GB" sz="1800" dirty="0">
                <a:latin typeface="Arial" panose="020B0604020202020204" pitchFamily="34" charset="0"/>
                <a:cs typeface="Arial" panose="020B0604020202020204" pitchFamily="34" charset="0"/>
              </a:rPr>
              <a:t>define the appropriate management controls for their mission.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8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latin typeface="Arial" panose="020B0604020202020204" pitchFamily="34" charset="0"/>
                <a:cs typeface="Arial" panose="020B0604020202020204" pitchFamily="34" charset="0"/>
              </a:rPr>
              <a:t>And the probability of failure management becomes a systematic process to optimize resources in accordance with mission constraints like cost, mission lifetime, complexity and technology maturity.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8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latin typeface="Arial" panose="020B0604020202020204" pitchFamily="34" charset="0"/>
                <a:cs typeface="Arial" panose="020B0604020202020204" pitchFamily="34" charset="0"/>
              </a:rPr>
              <a:t>So we can say that Mission classification makes easier to communicate the acceptable level of mission probability of failure throughout the supply chain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600" dirty="0">
              <a:latin typeface="Arial" panose="020B0604020202020204" pitchFamily="34" charset="0"/>
              <a:cs typeface="Arial" panose="020B0604020202020204" pitchFamily="34" charset="0"/>
            </a:endParaRPr>
          </a:p>
          <a:p>
            <a:endParaRPr lang="en-US" sz="1600" dirty="0"/>
          </a:p>
        </p:txBody>
      </p:sp>
      <p:sp>
        <p:nvSpPr>
          <p:cNvPr id="4" name="Slide Number Placeholder 3"/>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B1C1B1E2-4475-074F-89EB-5387F18A9490}" type="slidenum">
              <a:rPr kumimoji="0" lang="en-US" altLang="x-none" sz="1100" b="0" i="0" u="none" strike="noStrike" kern="1200" cap="none" spc="0" normalizeH="0" baseline="0" noProof="0" smtClean="0">
                <a:ln>
                  <a:noFill/>
                </a:ln>
                <a:solidFill>
                  <a:srgbClr val="000000"/>
                </a:solidFill>
                <a:effectLst/>
                <a:uLnTx/>
                <a:uFillTx/>
                <a:latin typeface="Arial" charset="0"/>
                <a:ea typeface="MS PGothic" charset="-128"/>
                <a:cs typeface="+mn-cs"/>
              </a:rPr>
              <a:pPr marL="0" marR="0" lvl="0" indent="0" algn="r" defTabSz="862013" rtl="0" eaLnBrk="1" fontAlgn="base" latinLnBrk="0" hangingPunct="1">
                <a:lnSpc>
                  <a:spcPct val="100000"/>
                </a:lnSpc>
                <a:spcBef>
                  <a:spcPct val="0"/>
                </a:spcBef>
                <a:spcAft>
                  <a:spcPct val="0"/>
                </a:spcAft>
                <a:buClrTx/>
                <a:buSzTx/>
                <a:buFontTx/>
                <a:buNone/>
                <a:tabLst/>
                <a:defRPr/>
              </a:pPr>
              <a:t>20</a:t>
            </a:fld>
            <a:endParaRPr kumimoji="0" lang="en-US" altLang="x-none" sz="1100" b="0" i="0" u="none" strike="noStrike" kern="1200" cap="none" spc="0" normalizeH="0" baseline="0" noProof="0">
              <a:ln>
                <a:noFill/>
              </a:ln>
              <a:solidFill>
                <a:srgbClr val="000000"/>
              </a:solidFill>
              <a:effectLst/>
              <a:uLnTx/>
              <a:uFillTx/>
              <a:latin typeface="Arial" charset="0"/>
              <a:ea typeface="MS PGothic" charset="-128"/>
              <a:cs typeface="+mn-cs"/>
            </a:endParaRPr>
          </a:p>
        </p:txBody>
      </p:sp>
    </p:spTree>
    <p:extLst>
      <p:ext uri="{BB962C8B-B14F-4D97-AF65-F5344CB8AC3E}">
        <p14:creationId xmlns:p14="http://schemas.microsoft.com/office/powerpoint/2010/main" val="4018331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33846" y="5358957"/>
            <a:ext cx="6280910" cy="4363925"/>
          </a:xfrm>
        </p:spPr>
        <p:txBody>
          <a:bodyPr/>
          <a:lstStyle/>
          <a:p>
            <a:pPr defTabSz="990478" eaLnBrk="0" fontAlgn="base" hangingPunct="0">
              <a:spcBef>
                <a:spcPct val="30000"/>
              </a:spcBef>
              <a:spcAft>
                <a:spcPct val="0"/>
              </a:spcAft>
              <a:defRPr/>
            </a:pPr>
            <a:r>
              <a:rPr lang="en-US" sz="1900" dirty="0">
                <a:latin typeface="Arial" panose="020B0604020202020204" pitchFamily="34" charset="0"/>
                <a:cs typeface="Arial" panose="020B0604020202020204" pitchFamily="34" charset="0"/>
              </a:rPr>
              <a:t>ESA is currently establishing a mission classification that allows project and PA Managers to </a:t>
            </a:r>
            <a:r>
              <a:rPr lang="en-GB" sz="1900" dirty="0">
                <a:latin typeface="Arial" panose="020B0604020202020204" pitchFamily="34" charset="0"/>
                <a:cs typeface="Arial" panose="020B0604020202020204" pitchFamily="34" charset="0"/>
              </a:rPr>
              <a:t>define the appropriate management controls for their mission.</a:t>
            </a:r>
          </a:p>
          <a:p>
            <a:pPr defTabSz="990478" eaLnBrk="0" fontAlgn="base" hangingPunct="0">
              <a:spcBef>
                <a:spcPct val="30000"/>
              </a:spcBef>
              <a:spcAft>
                <a:spcPct val="0"/>
              </a:spcAft>
              <a:defRPr/>
            </a:pPr>
            <a:endParaRPr lang="en-GB" sz="1900" dirty="0">
              <a:latin typeface="Arial" panose="020B0604020202020204" pitchFamily="34" charset="0"/>
              <a:cs typeface="Arial" panose="020B0604020202020204" pitchFamily="34" charset="0"/>
            </a:endParaRPr>
          </a:p>
          <a:p>
            <a:pPr defTabSz="990478" eaLnBrk="0" fontAlgn="base" hangingPunct="0">
              <a:spcBef>
                <a:spcPct val="30000"/>
              </a:spcBef>
              <a:spcAft>
                <a:spcPct val="0"/>
              </a:spcAft>
              <a:defRPr/>
            </a:pPr>
            <a:r>
              <a:rPr lang="en-GB" sz="1900" dirty="0">
                <a:latin typeface="Arial" panose="020B0604020202020204" pitchFamily="34" charset="0"/>
                <a:cs typeface="Arial" panose="020B0604020202020204" pitchFamily="34" charset="0"/>
              </a:rPr>
              <a:t>And the probability of failure management becomes a systematic process to optimize resources in accordance with mission constraints like cost, mission lifetime, complexity and technology maturity.</a:t>
            </a:r>
          </a:p>
          <a:p>
            <a:pPr defTabSz="990478" eaLnBrk="0" fontAlgn="base" hangingPunct="0">
              <a:spcBef>
                <a:spcPct val="30000"/>
              </a:spcBef>
              <a:spcAft>
                <a:spcPct val="0"/>
              </a:spcAft>
              <a:defRPr/>
            </a:pPr>
            <a:endParaRPr lang="en-GB" sz="1900" dirty="0">
              <a:latin typeface="Arial" panose="020B0604020202020204" pitchFamily="34" charset="0"/>
              <a:cs typeface="Arial" panose="020B0604020202020204" pitchFamily="34" charset="0"/>
            </a:endParaRPr>
          </a:p>
          <a:p>
            <a:pPr defTabSz="990478" eaLnBrk="0" fontAlgn="base" hangingPunct="0">
              <a:spcBef>
                <a:spcPct val="30000"/>
              </a:spcBef>
              <a:spcAft>
                <a:spcPct val="0"/>
              </a:spcAft>
              <a:defRPr/>
            </a:pPr>
            <a:r>
              <a:rPr lang="en-GB" sz="1900" dirty="0">
                <a:latin typeface="Arial" panose="020B0604020202020204" pitchFamily="34" charset="0"/>
                <a:cs typeface="Arial" panose="020B0604020202020204" pitchFamily="34" charset="0"/>
              </a:rPr>
              <a:t>So we can say that Mission classification makes easier to communicate the acceptable level of mission probability of failure throughout the supply chain</a:t>
            </a:r>
          </a:p>
          <a:p>
            <a:pPr defTabSz="990478" eaLnBrk="0" fontAlgn="base" hangingPunct="0">
              <a:spcBef>
                <a:spcPct val="30000"/>
              </a:spcBef>
              <a:spcAft>
                <a:spcPct val="0"/>
              </a:spcAft>
              <a:defRPr/>
            </a:pPr>
            <a:endParaRPr lang="en-US" sz="1700" dirty="0">
              <a:latin typeface="Arial" panose="020B0604020202020204" pitchFamily="34" charset="0"/>
              <a:cs typeface="Arial" panose="020B0604020202020204" pitchFamily="34" charset="0"/>
            </a:endParaRPr>
          </a:p>
          <a:p>
            <a:endParaRPr lang="en-US" sz="1700" dirty="0"/>
          </a:p>
        </p:txBody>
      </p:sp>
      <p:sp>
        <p:nvSpPr>
          <p:cNvPr id="4" name="Slide Number Placeholder 3"/>
          <p:cNvSpPr>
            <a:spLocks noGrp="1"/>
          </p:cNvSpPr>
          <p:nvPr>
            <p:ph type="sldNum" sz="quarter" idx="5"/>
          </p:nvPr>
        </p:nvSpPr>
        <p:spPr/>
        <p:txBody>
          <a:bodyPr/>
          <a:lstStyle/>
          <a:p>
            <a:pPr defTabSz="933732" fontAlgn="base">
              <a:spcBef>
                <a:spcPct val="0"/>
              </a:spcBef>
              <a:spcAft>
                <a:spcPct val="0"/>
              </a:spcAft>
              <a:defRPr/>
            </a:pPr>
            <a:fld id="{B1C1B1E2-4475-074F-89EB-5387F18A9490}" type="slidenum">
              <a:rPr lang="en-US" altLang="x-none" sz="1200">
                <a:solidFill>
                  <a:srgbClr val="000000"/>
                </a:solidFill>
                <a:latin typeface="Arial" charset="0"/>
                <a:ea typeface="MS PGothic" charset="-128"/>
              </a:rPr>
              <a:pPr defTabSz="933732" fontAlgn="base">
                <a:spcBef>
                  <a:spcPct val="0"/>
                </a:spcBef>
                <a:spcAft>
                  <a:spcPct val="0"/>
                </a:spcAft>
                <a:defRPr/>
              </a:pPr>
              <a:t>22</a:t>
            </a:fld>
            <a:endParaRPr lang="en-US" altLang="x-none" sz="1200">
              <a:solidFill>
                <a:srgbClr val="000000"/>
              </a:solidFill>
              <a:latin typeface="Arial" charset="0"/>
              <a:ea typeface="MS PGothic" charset="-128"/>
            </a:endParaRPr>
          </a:p>
        </p:txBody>
      </p:sp>
    </p:spTree>
    <p:extLst>
      <p:ext uri="{BB962C8B-B14F-4D97-AF65-F5344CB8AC3E}">
        <p14:creationId xmlns:p14="http://schemas.microsoft.com/office/powerpoint/2010/main" val="32549351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3.emf"/><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2.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6.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5.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3.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8.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3.emf"/><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2.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6.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5.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3.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8.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0.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0.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5.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4.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5.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4.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5.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4.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5.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4.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5.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4.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1.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chart" Target="../charts/chart1.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chart" Target="../charts/chart2.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7" y="-2"/>
            <a:ext cx="12210137" cy="6858002"/>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3509439"/>
            <a:ext cx="11741010" cy="563779"/>
          </a:xfrm>
        </p:spPr>
        <p:txBody>
          <a:bodyPr anchor="b" anchorCtr="0">
            <a:noAutofit/>
          </a:bodyPr>
          <a:lstStyle>
            <a:lvl1pPr>
              <a:defRPr sz="4000"/>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3A91B686-E4E0-564F-B9AE-39DF39056A0B}"/>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AD9E02DA-753A-6846-95E3-77E7F5C2610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
        <p:nvSpPr>
          <p:cNvPr id="36" name="TextBox 35"/>
          <p:cNvSpPr txBox="1"/>
          <p:nvPr userDrawn="1"/>
        </p:nvSpPr>
        <p:spPr>
          <a:xfrm>
            <a:off x="122383" y="6202583"/>
            <a:ext cx="2502608" cy="215444"/>
          </a:xfrm>
          <a:prstGeom prst="rect">
            <a:avLst/>
          </a:prstGeom>
          <a:noFill/>
        </p:spPr>
        <p:txBody>
          <a:bodyPr wrap="none" rtlCol="0">
            <a:spAutoFit/>
          </a:bodyPr>
          <a:lstStyle/>
          <a:p>
            <a:r>
              <a:rPr lang="en-GB" sz="800" dirty="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85564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1500" fill="hold"/>
                                        <p:tgtEl>
                                          <p:spTgt spid="171"/>
                                        </p:tgtEl>
                                        <p:attrNameLst>
                                          <p:attrName>ppt_x</p:attrName>
                                        </p:attrNameLst>
                                      </p:cBhvr>
                                      <p:tavLst>
                                        <p:tav tm="0">
                                          <p:val>
                                            <p:strVal val="0-#ppt_w/2"/>
                                          </p:val>
                                        </p:tav>
                                        <p:tav tm="100000">
                                          <p:val>
                                            <p:strVal val="#ppt_x"/>
                                          </p:val>
                                        </p:tav>
                                      </p:tavLst>
                                    </p:anim>
                                    <p:anim calcmode="lin" valueType="num">
                                      <p:cBhvr additive="base">
                                        <p:cTn id="12" dur="1500" fill="hold"/>
                                        <p:tgtEl>
                                          <p:spTgt spid="17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500"/>
                                        <p:tgtEl>
                                          <p:spTgt spid="92"/>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strips(upRight)">
                                      <p:cBhvr>
                                        <p:cTn id="28" dur="500"/>
                                        <p:tgtEl>
                                          <p:spTgt spid="153"/>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36"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0A18E72C-2C4E-524F-A17A-85AA74107995}"/>
              </a:ext>
            </a:extLst>
          </p:cNvPr>
          <p:cNvSpPr>
            <a:spLocks noGrp="1"/>
          </p:cNvSpPr>
          <p:nvPr>
            <p:ph sz="half" idx="10" hasCustomPrompt="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6" name="Content Placeholder 3">
            <a:extLst>
              <a:ext uri="{FF2B5EF4-FFF2-40B4-BE49-F238E27FC236}">
                <a16:creationId xmlns:a16="http://schemas.microsoft.com/office/drawing/2014/main" id="{F3286B48-E06B-6644-A082-EEBC19D84E42}"/>
              </a:ext>
            </a:extLst>
          </p:cNvPr>
          <p:cNvSpPr>
            <a:spLocks noGrp="1"/>
          </p:cNvSpPr>
          <p:nvPr>
            <p:ph sz="half" idx="2" hasCustomPrompt="1"/>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6" name="Rectangle 6">
            <a:extLst>
              <a:ext uri="{FF2B5EF4-FFF2-40B4-BE49-F238E27FC236}">
                <a16:creationId xmlns:a16="http://schemas.microsoft.com/office/drawing/2014/main" id="{15637BF2-3DA9-B642-B1D5-C75488583822}"/>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4" name="Picture 93">
            <a:extLst>
              <a:ext uri="{FF2B5EF4-FFF2-40B4-BE49-F238E27FC236}">
                <a16:creationId xmlns:a16="http://schemas.microsoft.com/office/drawing/2014/main" id="{A33B9BBA-A845-6D4E-86B2-BC5A90630F4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3" name="Group 222">
            <a:extLst>
              <a:ext uri="{FF2B5EF4-FFF2-40B4-BE49-F238E27FC236}">
                <a16:creationId xmlns:a16="http://schemas.microsoft.com/office/drawing/2014/main" id="{81EAE190-3DBC-8B46-A7EE-101EAD43B524}"/>
              </a:ext>
            </a:extLst>
          </p:cNvPr>
          <p:cNvGrpSpPr/>
          <p:nvPr userDrawn="1"/>
        </p:nvGrpSpPr>
        <p:grpSpPr>
          <a:xfrm>
            <a:off x="226688" y="6572055"/>
            <a:ext cx="9280921" cy="144114"/>
            <a:chOff x="226688" y="6572055"/>
            <a:chExt cx="9280921" cy="144114"/>
          </a:xfrm>
        </p:grpSpPr>
        <p:pic>
          <p:nvPicPr>
            <p:cNvPr id="224" name="Picture 223" descr="at.png">
              <a:extLst>
                <a:ext uri="{FF2B5EF4-FFF2-40B4-BE49-F238E27FC236}">
                  <a16:creationId xmlns:a16="http://schemas.microsoft.com/office/drawing/2014/main" id="{C99736DD-07AF-AC43-B440-EAC4A85855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5" name="Picture 224" descr="be.png">
              <a:extLst>
                <a:ext uri="{FF2B5EF4-FFF2-40B4-BE49-F238E27FC236}">
                  <a16:creationId xmlns:a16="http://schemas.microsoft.com/office/drawing/2014/main" id="{62BA3F32-5615-D349-BC52-B2419C862B6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6" name="Picture 225" descr="ch.png">
              <a:extLst>
                <a:ext uri="{FF2B5EF4-FFF2-40B4-BE49-F238E27FC236}">
                  <a16:creationId xmlns:a16="http://schemas.microsoft.com/office/drawing/2014/main" id="{3329B08F-A4FB-864C-8045-725B44746C9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7" name="Picture 226" descr="cz.png">
              <a:extLst>
                <a:ext uri="{FF2B5EF4-FFF2-40B4-BE49-F238E27FC236}">
                  <a16:creationId xmlns:a16="http://schemas.microsoft.com/office/drawing/2014/main" id="{E5EFD8CC-B6E0-A24E-9835-6B98EE86540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8" name="Picture 227" descr="de.png">
              <a:extLst>
                <a:ext uri="{FF2B5EF4-FFF2-40B4-BE49-F238E27FC236}">
                  <a16:creationId xmlns:a16="http://schemas.microsoft.com/office/drawing/2014/main" id="{BC626E00-EE96-414C-9679-3D6BB1A0133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9" name="Picture 228" descr="dk.png">
              <a:extLst>
                <a:ext uri="{FF2B5EF4-FFF2-40B4-BE49-F238E27FC236}">
                  <a16:creationId xmlns:a16="http://schemas.microsoft.com/office/drawing/2014/main" id="{699408FE-4D4F-1743-9311-785D7CA2CDC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30" name="Picture 229" descr="ee.png">
              <a:extLst>
                <a:ext uri="{FF2B5EF4-FFF2-40B4-BE49-F238E27FC236}">
                  <a16:creationId xmlns:a16="http://schemas.microsoft.com/office/drawing/2014/main" id="{0943A9EC-1CD8-1A4E-812F-AB65B079E0B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31" name="Picture 230" descr="es.png">
              <a:extLst>
                <a:ext uri="{FF2B5EF4-FFF2-40B4-BE49-F238E27FC236}">
                  <a16:creationId xmlns:a16="http://schemas.microsoft.com/office/drawing/2014/main" id="{96179449-85FD-764F-AEAE-CD972E258A7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2" name="Picture 231" descr="fi.png">
              <a:extLst>
                <a:ext uri="{FF2B5EF4-FFF2-40B4-BE49-F238E27FC236}">
                  <a16:creationId xmlns:a16="http://schemas.microsoft.com/office/drawing/2014/main" id="{D4945A66-3E18-AB40-B05A-A8BB2B3A922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3" name="Picture 232" descr="fr.png">
              <a:extLst>
                <a:ext uri="{FF2B5EF4-FFF2-40B4-BE49-F238E27FC236}">
                  <a16:creationId xmlns:a16="http://schemas.microsoft.com/office/drawing/2014/main" id="{F2E43292-9822-9D49-B86D-5C76606E783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4" name="Picture 233" descr="gr.png">
              <a:extLst>
                <a:ext uri="{FF2B5EF4-FFF2-40B4-BE49-F238E27FC236}">
                  <a16:creationId xmlns:a16="http://schemas.microsoft.com/office/drawing/2014/main" id="{62E71A29-2019-BA47-B895-D36D4E394DD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5" name="Picture 234" descr="hu.png">
              <a:extLst>
                <a:ext uri="{FF2B5EF4-FFF2-40B4-BE49-F238E27FC236}">
                  <a16:creationId xmlns:a16="http://schemas.microsoft.com/office/drawing/2014/main" id="{E2A2126F-91C1-2146-A799-8B45986E015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6" name="Picture 235" descr="ie.png">
              <a:extLst>
                <a:ext uri="{FF2B5EF4-FFF2-40B4-BE49-F238E27FC236}">
                  <a16:creationId xmlns:a16="http://schemas.microsoft.com/office/drawing/2014/main" id="{73974951-B695-344F-A7A2-C3FE05AC306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7" name="Picture 236" descr="it.png">
              <a:extLst>
                <a:ext uri="{FF2B5EF4-FFF2-40B4-BE49-F238E27FC236}">
                  <a16:creationId xmlns:a16="http://schemas.microsoft.com/office/drawing/2014/main" id="{0C24E178-26C5-2342-9400-6309A06090E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8" name="Picture 237" descr="lu.png">
              <a:extLst>
                <a:ext uri="{FF2B5EF4-FFF2-40B4-BE49-F238E27FC236}">
                  <a16:creationId xmlns:a16="http://schemas.microsoft.com/office/drawing/2014/main" id="{2B0076B7-6B84-CC43-93E9-D18DCB32FD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9" name="Picture 238" descr="nl.png">
              <a:extLst>
                <a:ext uri="{FF2B5EF4-FFF2-40B4-BE49-F238E27FC236}">
                  <a16:creationId xmlns:a16="http://schemas.microsoft.com/office/drawing/2014/main" id="{DFD0C8F0-D239-6348-84CA-99C8B2845CF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40" name="Picture 239" descr="no.png">
              <a:extLst>
                <a:ext uri="{FF2B5EF4-FFF2-40B4-BE49-F238E27FC236}">
                  <a16:creationId xmlns:a16="http://schemas.microsoft.com/office/drawing/2014/main" id="{F79C2564-2170-B24F-8D57-111EFD02671D}"/>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41" name="Picture 240" descr="pl.png">
              <a:extLst>
                <a:ext uri="{FF2B5EF4-FFF2-40B4-BE49-F238E27FC236}">
                  <a16:creationId xmlns:a16="http://schemas.microsoft.com/office/drawing/2014/main" id="{F9C1CAC5-4A69-1F4B-A333-B92A22CD8C0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2" name="Picture 241" descr="pt.png">
              <a:extLst>
                <a:ext uri="{FF2B5EF4-FFF2-40B4-BE49-F238E27FC236}">
                  <a16:creationId xmlns:a16="http://schemas.microsoft.com/office/drawing/2014/main" id="{8E32EDCE-2BF9-7947-A432-06666494212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3" name="Picture 242" descr="ro.png">
              <a:extLst>
                <a:ext uri="{FF2B5EF4-FFF2-40B4-BE49-F238E27FC236}">
                  <a16:creationId xmlns:a16="http://schemas.microsoft.com/office/drawing/2014/main" id="{7B9D6BD3-18E7-7C46-8D98-7331FC5B55B7}"/>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4" name="Picture 243" descr="se.png">
              <a:extLst>
                <a:ext uri="{FF2B5EF4-FFF2-40B4-BE49-F238E27FC236}">
                  <a16:creationId xmlns:a16="http://schemas.microsoft.com/office/drawing/2014/main" id="{FBCF430A-87CA-7B41-BDC4-85E2193D7B6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5" name="Picture 244" descr="uk.png">
              <a:extLst>
                <a:ext uri="{FF2B5EF4-FFF2-40B4-BE49-F238E27FC236}">
                  <a16:creationId xmlns:a16="http://schemas.microsoft.com/office/drawing/2014/main" id="{C48A51B0-9DC2-954B-BCE4-D39ED45C1E9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6" name="Picture 245" descr="ca.png">
              <a:extLst>
                <a:ext uri="{FF2B5EF4-FFF2-40B4-BE49-F238E27FC236}">
                  <a16:creationId xmlns:a16="http://schemas.microsoft.com/office/drawing/2014/main" id="{742227DB-87E4-584F-B9C2-CF1F8B66BF5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7" name="Picture 246">
              <a:extLst>
                <a:ext uri="{FF2B5EF4-FFF2-40B4-BE49-F238E27FC236}">
                  <a16:creationId xmlns:a16="http://schemas.microsoft.com/office/drawing/2014/main" id="{B6468480-DF52-2445-9C28-D09A22CAFFCE}"/>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8" name="Picture 247" descr="si.png">
              <a:extLst>
                <a:ext uri="{FF2B5EF4-FFF2-40B4-BE49-F238E27FC236}">
                  <a16:creationId xmlns:a16="http://schemas.microsoft.com/office/drawing/2014/main" id="{92833B06-1D55-DF47-8181-43026BA13ED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077932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6350AC2-572B-E748-93A7-E8D48F6FC32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CCAF8EA-1D76-424C-ACE1-069FB50A35DC}"/>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5812556C-035F-674D-8E77-65829009A76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33A28FF-2D15-CA4C-BE38-ACE4F46B1078}"/>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0E2E3015-98F4-8247-9D73-0375E88996D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9D074CA4-7915-A747-9929-B98273D72C7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C0DA22F7-53FD-C945-B78E-ABF90C8F4FB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E10FF190-69E2-5E49-B481-C02894E3838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91116F4C-7CEE-724C-819A-6EDD536CB94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39EC5588-D5FA-AB47-B8CD-7BC4F231486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89D7384-0E1C-844B-AB49-7133835688D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0E3D0A64-A661-C549-B1E5-4DA7CA496CC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20558D9A-35EB-C34A-817B-0559522AE8C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35B03227-69B0-3A44-A5FD-555C28A52A8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5E569F24-CE46-2648-AB03-B8B31E9EBFC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09B3A2D5-836F-E04F-8371-D3F0E82EFE3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C3D2351-6DE0-A74B-93D0-41A1A80FD85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8339AE59-B805-0A4B-B7B0-6A23104F555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A6AB9BA2-A374-114C-AEB9-FF2E36B6B0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5D787E2C-02FD-9F45-A5DC-20077BC8497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334BDD4-1A12-EA40-8B95-6A7986C3D3B5}"/>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B28A7F64-BEA5-184D-BF8C-0E51ABD63657}"/>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85FB01D-B3B0-AD43-85FC-37622F98332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0A1B73F-F128-DC45-A233-BEB4AD43619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6F2E8BB-654D-5E42-BAEE-4FCCA17BE7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2D5D70E9-CF0C-5E44-AAD4-3782CE16E3E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A4881718-6EC8-5841-BF67-0E3E06CBFB6F}"/>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9ADEF53-156F-E846-A65A-2C73BD6E8D1B}"/>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AF225A08-E820-3B4A-8716-A34F02B11AD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799600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81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9CF3855-1D27-0A40-BAE3-42EFBD7480E4}"/>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98BCAF30-A127-1A48-9EAD-FDB4600F8163}"/>
              </a:ext>
            </a:extLst>
          </p:cNvPr>
          <p:cNvSpPr>
            <a:spLocks noGrp="1"/>
          </p:cNvSpPr>
          <p:nvPr>
            <p:ph idx="1" hasCustomPrompt="1"/>
          </p:nvPr>
        </p:nvSpPr>
        <p:spPr>
          <a:xfrm>
            <a:off x="218262" y="882192"/>
            <a:ext cx="11763662" cy="5541665"/>
          </a:xfrm>
        </p:spPr>
        <p:txBody>
          <a:bodyPr/>
          <a:lstStyle>
            <a:lvl1pPr>
              <a:defRPr>
                <a:solidFill>
                  <a:srgbClr val="335E6F"/>
                </a:solidFill>
              </a:defRPr>
            </a:lvl1pPr>
            <a:lvl2pPr>
              <a:defRPr>
                <a:solidFill>
                  <a:srgbClr val="335E6F"/>
                </a:solidFill>
              </a:defRPr>
            </a:lvl2pPr>
            <a:lvl3pPr>
              <a:defRPr>
                <a:solidFill>
                  <a:srgbClr val="335E6F"/>
                </a:solidFill>
              </a:defRPr>
            </a:lvl3pPr>
            <a:lvl4pPr>
              <a:defRPr>
                <a:solidFill>
                  <a:srgbClr val="335E6F"/>
                </a:solidFill>
              </a:defRPr>
            </a:lvl4pPr>
            <a:lvl5pPr>
              <a:defRPr>
                <a:solidFill>
                  <a:srgbClr val="335E6F"/>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7828C28-FB53-5144-86D3-7E4683BB906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2A3614A-6788-2248-B62D-2F2427733998}"/>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584253CC-9B5C-FF46-B30D-58D9DD64865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BE45153C-5281-8F4A-B7BC-531FF5B1BD6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65BBAFF-D167-5141-BB55-F82E11C0748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152B990-C28D-0246-BCB5-BCE8B2D8CD6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D93F2E73-85F2-F74D-AD1F-8F4DAE75E0C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5F37193D-D9BA-B043-9B85-864246FAD4E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DC5FC4AE-6076-9742-A71F-062F550FC69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3C9E6F73-CAD6-8845-B3B0-58C13B98D38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6D931B81-306F-7D40-A641-80EA433FFDE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4F58ED70-6399-A94F-BAF0-99A8CDEFD01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43007EED-AF95-4245-9D83-C61DF9BE24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6F1A4B9A-E1C7-924E-A682-C51BD0A3BD2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297B8F6-AA1D-054C-924B-D4488A85D66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0E362650-F059-0E4B-95A1-3DCECE3C60B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E5CD598B-D782-EA49-B9EF-E6C7FAF8B46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05531A4-257A-3D45-B079-69498C6960C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7EF2CB2B-377A-7C4D-9553-0EE371E5BBE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ADDAAC74-208C-414F-9A7C-DAD25C8C922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44A5A0A8-C241-344D-9CA2-7957ED2A6A8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056A814C-958E-C148-A92C-03064E5AB69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CE65DB58-E120-B04F-B853-02B2675F5624}"/>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D18A8894-A6EC-A64D-9C37-9B8C395282A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C82B025C-EC9C-1A4B-BD61-356DF95A05B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7600AF9E-F5A2-B84E-85FF-0DE9991BB4EA}"/>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4B0581A1-7DD4-5541-A6BB-28E41300C32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356571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_COLOUR_BG3">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008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61A08BBE-5D70-DA4B-97D7-C86D7A5ABEF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9A771E7-2D58-194C-A791-65ECD8AB5A13}"/>
              </a:ext>
            </a:extLst>
          </p:cNvPr>
          <p:cNvSpPr>
            <a:spLocks noGrp="1"/>
          </p:cNvSpPr>
          <p:nvPr>
            <p:ph idx="1" hasCustomPrompt="1"/>
          </p:nvPr>
        </p:nvSpPr>
        <p:spPr>
          <a:xfrm>
            <a:off x="218262" y="882192"/>
            <a:ext cx="11763662" cy="5541665"/>
          </a:xfrm>
        </p:spPr>
        <p:txBody>
          <a:bodyPr/>
          <a:lstStyle>
            <a:lvl1pPr>
              <a:defRPr>
                <a:solidFill>
                  <a:srgbClr val="76C8AE"/>
                </a:solidFill>
              </a:defRPr>
            </a:lvl1pPr>
            <a:lvl2pPr>
              <a:defRPr>
                <a:solidFill>
                  <a:srgbClr val="76C8AE"/>
                </a:solidFill>
              </a:defRPr>
            </a:lvl2pPr>
            <a:lvl3pPr>
              <a:defRPr>
                <a:solidFill>
                  <a:srgbClr val="76C8AE"/>
                </a:solidFill>
              </a:defRPr>
            </a:lvl3pPr>
            <a:lvl4pPr>
              <a:defRPr>
                <a:solidFill>
                  <a:srgbClr val="76C8AE"/>
                </a:solidFill>
              </a:defRPr>
            </a:lvl4pPr>
            <a:lvl5pPr>
              <a:defRPr>
                <a:solidFill>
                  <a:srgbClr val="76C8A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DD14AB66-7690-9640-BED0-3CA4283140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F6CB173-B6CB-ED4C-BB6E-B192CECEF952}"/>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EA551FB3-F30A-014C-80D6-2704C1F663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384B9253-EE84-764B-82E9-F6594617611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752C153E-69B5-3B4D-96B0-761A90394BE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470A1ED1-B931-2C44-985B-010222D8E7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335B33C4-CF8E-8D4A-BDA7-6E3D7539EE9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631AF28B-F560-9248-AFC3-EA322EA798F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0867832-54BB-674B-AABA-00BD4534274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C26DD8E6-2DB0-4D4B-B68A-976ED030D6D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5790166-BF1B-564D-AFAE-D9DF30AFDDC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006E17F2-1548-9548-ACB0-FEED80280AD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235A6156-83CE-644B-84F7-50883476E0D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22E71396-ECA6-9242-831B-445E24E8C29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8020EFB5-52DE-B040-BB18-4A1FF88F5F1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3A758FE5-4022-5C45-951C-39CF723F8BD9}"/>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BE0DDB5F-75F4-4146-A65A-6BE348C1DD3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D2FCD63-5B62-1445-93DC-E1F898439E6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E715264-F183-804B-B1E4-FD7F86D109AF}"/>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92BC563-BE85-E74D-A455-63F6462B728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1DF8479F-DA33-FF4F-BBBC-AC381EA8963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1539D7A-3745-BA4E-B009-65878E25141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BE17C5C-619E-5D4F-864D-D1939DE9D08E}"/>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1FC8FDA7-C4C2-434B-B994-EA82017FC5A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33BA2489-126B-A540-8AFD-EB11DBC141E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2D9F7493-9E8F-AD4D-9552-63D05986B698}"/>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FCBA6C43-07FF-E141-B820-809A1A1D02DD}"/>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453481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1"/>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A19D1F52-7906-AD4A-B780-043F23CACFC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0DD3B0C-E39C-2649-9351-6C8A44BE98F2}"/>
              </a:ext>
            </a:extLst>
          </p:cNvPr>
          <p:cNvSpPr>
            <a:spLocks noGrp="1"/>
          </p:cNvSpPr>
          <p:nvPr>
            <p:ph idx="1" hasCustomPrompt="1"/>
          </p:nvPr>
        </p:nvSpPr>
        <p:spPr>
          <a:xfrm>
            <a:off x="218262" y="882192"/>
            <a:ext cx="11763662" cy="5541666"/>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461E3115-3303-9045-AC29-E05D095BD84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4829EC8-9F1D-F149-A219-804BBAF3FAE4}"/>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C19983A8-7062-3F43-8A1D-37604D6D584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26B8D4A-247B-E24D-992C-A88A6B969B6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BE5E6113-818D-FB49-B090-E19342F28C7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1FE898A1-4B3A-2F42-A01B-183D128F320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57187CBC-5F64-3940-94C4-F4586E23B39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1A77F22F-4EA4-1B4E-AD85-83E6A9E6F03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C971E61C-3E5D-A44F-BB32-C135DCA4024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52BDB40C-C8F6-2F46-B22B-53159FB7223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A6C3A39-8815-6E46-A4A7-F1DF4D94600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89C6B1C6-96B4-BB4A-8EF4-D905EBCDDB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1E8E5058-5837-0641-8ACC-2A22E98C61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280B1B9-E87E-1A4F-891B-FE02DF8C84F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E1DA4A09-1BBB-9841-8DDD-85AD266CEE8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9F861CE1-36F2-304A-BA2D-3B29B84F8D2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0CC6F197-295E-AA48-9F54-5BB992E449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B2470C86-76A1-0747-82C7-81CE98BC136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211EEA25-F325-7745-8745-5B5BBAC4FDB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156D6C9-FE9B-354E-A16F-294D149E419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B31BF8B-99DC-4F4A-BB25-16401B2EE1D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CC17C73D-B199-8446-8356-06B17E46510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F8E7A4F7-C776-E44C-B459-792904B1175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F8273AC-F4CD-7B44-A339-1DFDEDA6D7F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054CC79-C8A4-6849-83FA-F64F0120C41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422BE5F0-9351-1F49-AD56-2D379D64F732}"/>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12509DAF-C81C-B546-BCD1-6B1C5D6535F2}"/>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877014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5F3F0105-74A7-3F48-A708-DBA480D4739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DA19BBF-7A1B-C946-AFAB-AA5FF1EEEEF8}"/>
              </a:ext>
            </a:extLst>
          </p:cNvPr>
          <p:cNvSpPr>
            <a:spLocks noGrp="1"/>
          </p:cNvSpPr>
          <p:nvPr>
            <p:ph idx="1" hasCustomPrompt="1"/>
          </p:nvPr>
        </p:nvSpPr>
        <p:spPr>
          <a:xfrm>
            <a:off x="218262" y="882192"/>
            <a:ext cx="11763662" cy="5548032"/>
          </a:xfrm>
        </p:spPr>
        <p:txBody>
          <a:bodyPr/>
          <a:lstStyle>
            <a:lvl1pPr>
              <a:defRPr>
                <a:solidFill>
                  <a:srgbClr val="FFCC4E"/>
                </a:solidFill>
              </a:defRPr>
            </a:lvl1pPr>
            <a:lvl2pPr>
              <a:defRPr>
                <a:solidFill>
                  <a:srgbClr val="FFCC4E"/>
                </a:solidFill>
              </a:defRPr>
            </a:lvl2pPr>
            <a:lvl3pPr>
              <a:defRPr>
                <a:solidFill>
                  <a:srgbClr val="FFCC4E"/>
                </a:solidFill>
              </a:defRPr>
            </a:lvl3pPr>
            <a:lvl4pPr>
              <a:defRPr>
                <a:solidFill>
                  <a:srgbClr val="FFCC4E"/>
                </a:solidFill>
              </a:defRPr>
            </a:lvl4pPr>
            <a:lvl5pPr>
              <a:defRPr>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304BE09E-F3B3-F242-8C42-C6589CA8A05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5BF7BF6-3392-B144-8001-12FDDEF808F2}"/>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A9274A80-DE14-534B-8E88-EB6B9AF811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5C7C1A99-BE34-E948-80DE-BC4F3DA313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0D8E890-179F-134F-A153-70684E8B9F8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7FF2C21D-860C-3449-9C03-257D2590A39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F361ED7A-68E6-0E4D-9BC4-097D41D9FB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C424A9F5-069A-434E-8E83-3408A9C196F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1B1CC685-FAA3-A248-AAB2-F20C3883BE6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B75A8634-06BC-094C-89BB-1D7B1C89735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D6307B4D-5DCF-B74D-A84C-DA63FB025A0E}"/>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2691AFB8-3B77-0A4F-828F-4FE7F3613B5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B33F68EE-435E-0244-8392-CD25D552D01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FE3CC19D-9F24-E44A-A693-0555D62C841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2786FEC6-B769-1D4E-B6B3-0D617EFC791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FFF41234-4D97-8944-94E0-DB24DA9547C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5CC9CE43-782F-B243-B0F2-A1F201A9855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D541A120-0643-A34E-B774-D4AD5DC1AC2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F8B4CE5-903D-2A49-961E-99890647F27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DD754616-3344-5C4C-80F5-3023168B3E0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9976AFC9-2D5A-C54B-9CA7-A994E7CCC7A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A7F9BD34-A5E5-A54D-80AD-7BB6BBA466E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03582D9-7119-CD44-BA81-A6FBFD1AE7F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7F7A8D82-051C-C148-9664-C747BDB476F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447F0220-5C4A-BE4B-B874-6CD8BB3810F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570B4468-AA03-5247-BAAB-718BC1670B31}"/>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B3D3F122-B79E-FE4A-85D5-63B2D0A9F8D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404810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COLOUR_BG6">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006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31144C82-D053-8F4B-894B-EE0D394C022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AECCC4E8-0B5E-9C4D-AB80-150457D92BDA}"/>
              </a:ext>
            </a:extLst>
          </p:cNvPr>
          <p:cNvSpPr>
            <a:spLocks noGrp="1"/>
          </p:cNvSpPr>
          <p:nvPr>
            <p:ph idx="1" hasCustomPrompt="1"/>
          </p:nvPr>
        </p:nvSpPr>
        <p:spPr>
          <a:xfrm>
            <a:off x="218262" y="882192"/>
            <a:ext cx="11763662" cy="5534968"/>
          </a:xfrm>
        </p:spPr>
        <p:txBody>
          <a:bodyPr/>
          <a:lstStyle>
            <a:lvl1pPr>
              <a:defRPr>
                <a:solidFill>
                  <a:srgbClr val="009BDB"/>
                </a:solidFill>
              </a:defRPr>
            </a:lvl1pPr>
            <a:lvl2pPr>
              <a:defRPr>
                <a:solidFill>
                  <a:srgbClr val="009BDB"/>
                </a:solidFill>
              </a:defRPr>
            </a:lvl2pPr>
            <a:lvl3pPr>
              <a:defRPr>
                <a:solidFill>
                  <a:srgbClr val="009BDB"/>
                </a:solidFill>
              </a:defRPr>
            </a:lvl3pPr>
            <a:lvl4pPr>
              <a:defRPr>
                <a:solidFill>
                  <a:srgbClr val="009BDB"/>
                </a:solidFill>
              </a:defRPr>
            </a:lvl4pPr>
            <a:lvl5pPr>
              <a:defRPr>
                <a:solidFill>
                  <a:srgbClr val="009BDB"/>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F769265-2000-A745-853D-4F112CDCFBE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3" name="Group 172">
            <a:extLst>
              <a:ext uri="{FF2B5EF4-FFF2-40B4-BE49-F238E27FC236}">
                <a16:creationId xmlns:a16="http://schemas.microsoft.com/office/drawing/2014/main" id="{9C03ECFA-F0E6-3F43-AB7D-B1FC42BC6B83}"/>
              </a:ext>
            </a:extLst>
          </p:cNvPr>
          <p:cNvGrpSpPr/>
          <p:nvPr userDrawn="1"/>
        </p:nvGrpSpPr>
        <p:grpSpPr>
          <a:xfrm>
            <a:off x="226688" y="6572055"/>
            <a:ext cx="9280921" cy="144114"/>
            <a:chOff x="226688" y="6572055"/>
            <a:chExt cx="9280921" cy="144114"/>
          </a:xfrm>
        </p:grpSpPr>
        <p:pic>
          <p:nvPicPr>
            <p:cNvPr id="174" name="Picture 173" descr="at.png">
              <a:extLst>
                <a:ext uri="{FF2B5EF4-FFF2-40B4-BE49-F238E27FC236}">
                  <a16:creationId xmlns:a16="http://schemas.microsoft.com/office/drawing/2014/main" id="{3824C34D-E8F4-6046-BAD3-FF544547B56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5" name="Picture 174" descr="be.png">
              <a:extLst>
                <a:ext uri="{FF2B5EF4-FFF2-40B4-BE49-F238E27FC236}">
                  <a16:creationId xmlns:a16="http://schemas.microsoft.com/office/drawing/2014/main" id="{D3C84D9E-605B-5C40-AC60-4287ECCFCF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6" name="Picture 175" descr="ch.png">
              <a:extLst>
                <a:ext uri="{FF2B5EF4-FFF2-40B4-BE49-F238E27FC236}">
                  <a16:creationId xmlns:a16="http://schemas.microsoft.com/office/drawing/2014/main" id="{C9081AC3-3B15-C74D-99C2-853A5909C01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7" name="Picture 176" descr="cz.png">
              <a:extLst>
                <a:ext uri="{FF2B5EF4-FFF2-40B4-BE49-F238E27FC236}">
                  <a16:creationId xmlns:a16="http://schemas.microsoft.com/office/drawing/2014/main" id="{D25A0EC2-80AF-3549-B68D-0824059F9D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8" name="Picture 177" descr="de.png">
              <a:extLst>
                <a:ext uri="{FF2B5EF4-FFF2-40B4-BE49-F238E27FC236}">
                  <a16:creationId xmlns:a16="http://schemas.microsoft.com/office/drawing/2014/main" id="{01CFBFE7-56FE-7D43-8225-3FEC97C7E6A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9" name="Picture 178" descr="dk.png">
              <a:extLst>
                <a:ext uri="{FF2B5EF4-FFF2-40B4-BE49-F238E27FC236}">
                  <a16:creationId xmlns:a16="http://schemas.microsoft.com/office/drawing/2014/main" id="{824EBC88-E0A5-4F40-8D70-4A191BB0E45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80" name="Picture 179" descr="ee.png">
              <a:extLst>
                <a:ext uri="{FF2B5EF4-FFF2-40B4-BE49-F238E27FC236}">
                  <a16:creationId xmlns:a16="http://schemas.microsoft.com/office/drawing/2014/main" id="{DF36E0EF-A035-434C-ACC2-1E0A85C9511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1" name="Picture 180" descr="es.png">
              <a:extLst>
                <a:ext uri="{FF2B5EF4-FFF2-40B4-BE49-F238E27FC236}">
                  <a16:creationId xmlns:a16="http://schemas.microsoft.com/office/drawing/2014/main" id="{9855D420-8B9F-DB4D-BFFD-88B92FBC93E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2" name="Picture 181" descr="fi.png">
              <a:extLst>
                <a:ext uri="{FF2B5EF4-FFF2-40B4-BE49-F238E27FC236}">
                  <a16:creationId xmlns:a16="http://schemas.microsoft.com/office/drawing/2014/main" id="{D8DA4ED2-71BF-D54A-8729-667C353420B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3" name="Picture 182" descr="fr.png">
              <a:extLst>
                <a:ext uri="{FF2B5EF4-FFF2-40B4-BE49-F238E27FC236}">
                  <a16:creationId xmlns:a16="http://schemas.microsoft.com/office/drawing/2014/main" id="{95700422-738E-3F43-9BD9-732D1F1CD51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4" name="Picture 183" descr="gr.png">
              <a:extLst>
                <a:ext uri="{FF2B5EF4-FFF2-40B4-BE49-F238E27FC236}">
                  <a16:creationId xmlns:a16="http://schemas.microsoft.com/office/drawing/2014/main" id="{3ADFE767-2157-EF4F-A55A-529EEB11AD1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5" name="Picture 184" descr="hu.png">
              <a:extLst>
                <a:ext uri="{FF2B5EF4-FFF2-40B4-BE49-F238E27FC236}">
                  <a16:creationId xmlns:a16="http://schemas.microsoft.com/office/drawing/2014/main" id="{94431EEF-3F6C-EB40-AB87-05DDC4908F6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6" name="Picture 185" descr="ie.png">
              <a:extLst>
                <a:ext uri="{FF2B5EF4-FFF2-40B4-BE49-F238E27FC236}">
                  <a16:creationId xmlns:a16="http://schemas.microsoft.com/office/drawing/2014/main" id="{0F4742A7-B3EF-E940-8319-F483AEA9300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7" name="Picture 186" descr="it.png">
              <a:extLst>
                <a:ext uri="{FF2B5EF4-FFF2-40B4-BE49-F238E27FC236}">
                  <a16:creationId xmlns:a16="http://schemas.microsoft.com/office/drawing/2014/main" id="{F916B730-76B6-7C44-B685-963A89AC4D3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8" name="Picture 187" descr="lu.png">
              <a:extLst>
                <a:ext uri="{FF2B5EF4-FFF2-40B4-BE49-F238E27FC236}">
                  <a16:creationId xmlns:a16="http://schemas.microsoft.com/office/drawing/2014/main" id="{371EAC75-DE61-124E-801F-B188BAD04F7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9" name="Picture 188" descr="nl.png">
              <a:extLst>
                <a:ext uri="{FF2B5EF4-FFF2-40B4-BE49-F238E27FC236}">
                  <a16:creationId xmlns:a16="http://schemas.microsoft.com/office/drawing/2014/main" id="{27CD426E-F43D-7A47-82F0-CE6F0A7451A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90" name="Picture 189" descr="no.png">
              <a:extLst>
                <a:ext uri="{FF2B5EF4-FFF2-40B4-BE49-F238E27FC236}">
                  <a16:creationId xmlns:a16="http://schemas.microsoft.com/office/drawing/2014/main" id="{BFC941B5-B595-3545-9AE8-692D142F415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1" name="Picture 190" descr="pl.png">
              <a:extLst>
                <a:ext uri="{FF2B5EF4-FFF2-40B4-BE49-F238E27FC236}">
                  <a16:creationId xmlns:a16="http://schemas.microsoft.com/office/drawing/2014/main" id="{0ADF2A94-9206-EC4F-8756-8FE56F5E7FD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2" name="Picture 191" descr="pt.png">
              <a:extLst>
                <a:ext uri="{FF2B5EF4-FFF2-40B4-BE49-F238E27FC236}">
                  <a16:creationId xmlns:a16="http://schemas.microsoft.com/office/drawing/2014/main" id="{111C1773-57A2-D846-A061-DCC75173328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3" name="Picture 192" descr="ro.png">
              <a:extLst>
                <a:ext uri="{FF2B5EF4-FFF2-40B4-BE49-F238E27FC236}">
                  <a16:creationId xmlns:a16="http://schemas.microsoft.com/office/drawing/2014/main" id="{20020476-0B2D-A04E-B153-DCADFDF58F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4" name="Picture 193" descr="se.png">
              <a:extLst>
                <a:ext uri="{FF2B5EF4-FFF2-40B4-BE49-F238E27FC236}">
                  <a16:creationId xmlns:a16="http://schemas.microsoft.com/office/drawing/2014/main" id="{B59E6C4B-8074-D841-A73A-F1B33B3C6E82}"/>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5" name="Picture 194" descr="uk.png">
              <a:extLst>
                <a:ext uri="{FF2B5EF4-FFF2-40B4-BE49-F238E27FC236}">
                  <a16:creationId xmlns:a16="http://schemas.microsoft.com/office/drawing/2014/main" id="{D012AEDC-CFA2-5F45-B10F-82E3A1BBE40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6" name="Picture 195" descr="ca.png">
              <a:extLst>
                <a:ext uri="{FF2B5EF4-FFF2-40B4-BE49-F238E27FC236}">
                  <a16:creationId xmlns:a16="http://schemas.microsoft.com/office/drawing/2014/main" id="{0E4FB537-7180-1042-9D96-38B8DE330F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7" name="Picture 196">
              <a:extLst>
                <a:ext uri="{FF2B5EF4-FFF2-40B4-BE49-F238E27FC236}">
                  <a16:creationId xmlns:a16="http://schemas.microsoft.com/office/drawing/2014/main" id="{3F6A389A-CB86-8B42-AC65-749665029DDC}"/>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8" name="Picture 197" descr="si.png">
              <a:extLst>
                <a:ext uri="{FF2B5EF4-FFF2-40B4-BE49-F238E27FC236}">
                  <a16:creationId xmlns:a16="http://schemas.microsoft.com/office/drawing/2014/main" id="{F9AD2EBC-E00E-BF4A-9B91-0F4C777AC0E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787338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5E6F"/>
              </a:solidFill>
            </a:endParaRPr>
          </a:p>
        </p:txBody>
      </p:sp>
      <p:sp>
        <p:nvSpPr>
          <p:cNvPr id="9" name="Rectangle 8"/>
          <p:cNvSpPr/>
          <p:nvPr userDrawn="1"/>
        </p:nvSpPr>
        <p:spPr>
          <a:xfrm flipH="1">
            <a:off x="4686300" y="2011304"/>
            <a:ext cx="2819400" cy="2819034"/>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p:cNvSpPr txBox="1">
            <a:spLocks/>
          </p:cNvSpPr>
          <p:nvPr userDrawn="1"/>
        </p:nvSpPr>
        <p:spPr>
          <a:xfrm>
            <a:off x="4686298" y="4524206"/>
            <a:ext cx="2812781" cy="314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400">
              <a:solidFill>
                <a:srgbClr val="8197A6"/>
              </a:solidFill>
              <a:latin typeface="Arial" charset="0"/>
              <a:ea typeface="Arial" charset="0"/>
              <a:cs typeface="Arial" charset="0"/>
            </a:endParaRPr>
          </a:p>
        </p:txBody>
      </p:sp>
      <p:sp>
        <p:nvSpPr>
          <p:cNvPr id="7" name="Subtitle 2"/>
          <p:cNvSpPr txBox="1">
            <a:spLocks/>
          </p:cNvSpPr>
          <p:nvPr userDrawn="1"/>
        </p:nvSpPr>
        <p:spPr>
          <a:xfrm>
            <a:off x="4686298" y="1740022"/>
            <a:ext cx="2819402" cy="2615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100" noProof="0">
                <a:solidFill>
                  <a:schemeClr val="bg1"/>
                </a:solidFill>
                <a:latin typeface="Arial" charset="0"/>
                <a:ea typeface="Arial" charset="0"/>
                <a:cs typeface="Arial" charset="0"/>
              </a:rPr>
              <a:t>Produced by</a:t>
            </a:r>
          </a:p>
        </p:txBody>
      </p:sp>
      <p:sp>
        <p:nvSpPr>
          <p:cNvPr id="8" name="Text Placeholder 2">
            <a:extLst>
              <a:ext uri="{FF2B5EF4-FFF2-40B4-BE49-F238E27FC236}">
                <a16:creationId xmlns:a16="http://schemas.microsoft.com/office/drawing/2014/main" id="{7C01D068-9364-9848-89E9-73AD77FBF2D2}"/>
              </a:ext>
            </a:extLst>
          </p:cNvPr>
          <p:cNvSpPr>
            <a:spLocks noGrp="1"/>
          </p:cNvSpPr>
          <p:nvPr>
            <p:ph type="body" idx="14" hasCustomPrompt="1"/>
          </p:nvPr>
        </p:nvSpPr>
        <p:spPr>
          <a:xfrm>
            <a:off x="4686298" y="2041526"/>
            <a:ext cx="2819402"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Text Placeholder 2">
            <a:extLst>
              <a:ext uri="{FF2B5EF4-FFF2-40B4-BE49-F238E27FC236}">
                <a16:creationId xmlns:a16="http://schemas.microsoft.com/office/drawing/2014/main" id="{CEA846BB-3E9A-6A43-8C02-4025B1D22551}"/>
              </a:ext>
            </a:extLst>
          </p:cNvPr>
          <p:cNvSpPr>
            <a:spLocks noGrp="1"/>
          </p:cNvSpPr>
          <p:nvPr>
            <p:ph type="body" idx="15" hasCustomPrompt="1"/>
          </p:nvPr>
        </p:nvSpPr>
        <p:spPr>
          <a:xfrm>
            <a:off x="4686298" y="4406773"/>
            <a:ext cx="2819402"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Tree>
    <p:extLst>
      <p:ext uri="{BB962C8B-B14F-4D97-AF65-F5344CB8AC3E}">
        <p14:creationId xmlns:p14="http://schemas.microsoft.com/office/powerpoint/2010/main" val="3339751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2" name="Text Box 38"/>
          <p:cNvSpPr txBox="1">
            <a:spLocks noChangeArrowheads="1"/>
          </p:cNvSpPr>
          <p:nvPr userDrawn="1"/>
        </p:nvSpPr>
        <p:spPr bwMode="auto">
          <a:xfrm>
            <a:off x="210075" y="6127999"/>
            <a:ext cx="3749150"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a:spAutoFit/>
          </a:bodyPr>
          <a:lstStyle/>
          <a:p>
            <a:pPr algn="l">
              <a:spcBef>
                <a:spcPct val="50000"/>
              </a:spcBef>
            </a:pPr>
            <a:r>
              <a:rPr lang="en-US" sz="1000" b="0" i="0" noProof="0" dirty="0">
                <a:solidFill>
                  <a:srgbClr val="8197A6"/>
                </a:solidFill>
                <a:latin typeface="Arial" charset="0"/>
                <a:ea typeface="Arial" charset="0"/>
                <a:cs typeface="Arial" charset="0"/>
              </a:rPr>
              <a:t>ESA UNCLASSIFIED - For Official Use</a:t>
            </a:r>
            <a:endParaRPr lang="en-GB" sz="1000" b="0" i="0" noProof="0" dirty="0">
              <a:solidFill>
                <a:srgbClr val="8197A6"/>
              </a:solidFill>
              <a:latin typeface="Arial" charset="0"/>
              <a:ea typeface="Arial" charset="0"/>
              <a:cs typeface="Arial" charset="0"/>
            </a:endParaRPr>
          </a:p>
        </p:txBody>
      </p:sp>
      <p:pic>
        <p:nvPicPr>
          <p:cNvPr id="33" name="Picture 32"/>
          <p:cNvPicPr>
            <a:picLocks noChangeAspect="1"/>
          </p:cNvPicPr>
          <p:nvPr userDrawn="1"/>
        </p:nvPicPr>
        <p:blipFill rotWithShape="1">
          <a:blip r:embed="rId3">
            <a:extLst>
              <a:ext uri="{28A0092B-C50C-407E-A947-70E740481C1C}">
                <a14:useLocalDpi xmlns:a14="http://schemas.microsoft.com/office/drawing/2010/main" val="0"/>
              </a:ext>
            </a:extLst>
          </a:blip>
          <a:srcRect l="6504" t="15320" r="4098" b="16253"/>
          <a:stretch/>
        </p:blipFill>
        <p:spPr>
          <a:xfrm>
            <a:off x="10937898" y="6398942"/>
            <a:ext cx="1085751" cy="459057"/>
          </a:xfrm>
          <a:prstGeom prst="rect">
            <a:avLst/>
          </a:prstGeom>
        </p:spPr>
      </p:pic>
      <p:grpSp>
        <p:nvGrpSpPr>
          <p:cNvPr id="34" name="Group 33"/>
          <p:cNvGrpSpPr/>
          <p:nvPr userDrawn="1"/>
        </p:nvGrpSpPr>
        <p:grpSpPr>
          <a:xfrm>
            <a:off x="219600" y="6570478"/>
            <a:ext cx="6826666" cy="111519"/>
            <a:chOff x="172269" y="6621494"/>
            <a:chExt cx="6826666" cy="111519"/>
          </a:xfrm>
        </p:grpSpPr>
        <p:pic>
          <p:nvPicPr>
            <p:cNvPr id="35" name="Picture 34" descr="a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6" name="Picture 35" descr="b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37" name="Picture 36" descr="c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38" name="Picture 37" descr="ch.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39" name="Picture 38" descr="cz.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0" name="Picture 39" descr="de.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1" name="Picture 40" descr="dk.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2" name="Picture 41" descr="e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3" name="Picture 42" descr="es.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4" name="Picture 43" descr="fi.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45" name="Picture 44" descr="fr.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46" name="Picture 45" descr="g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47" name="Picture 46" descr="hu.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48" name="Picture 47" descr="ie.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49" name="Picture 48" descr="it.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0" name="Picture 49" descr="lu.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1" name="Picture 50" descr="nl.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2" name="Picture 51" descr="no.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3" name="Picture 52" descr="p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4" name="Picture 53" descr="pt.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55" name="Picture 54" descr="ro.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56" name="Picture 55" descr="se.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57" name="Picture 56" descr="uk.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58" name="Picture 57" descr="si.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pic>
        <p:nvPicPr>
          <p:cNvPr id="59" name="Picture 58"/>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60" name="Straight Connector 59"/>
          <p:cNvCxnSpPr/>
          <p:nvPr userDrawn="1"/>
        </p:nvCxnSpPr>
        <p:spPr>
          <a:xfrm>
            <a:off x="218262" y="6398942"/>
            <a:ext cx="11766163" cy="9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218262" y="882193"/>
            <a:ext cx="11768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3" name="Text Box 34"/>
          <p:cNvSpPr txBox="1">
            <a:spLocks noChangeAspect="1" noChangeArrowheads="1"/>
          </p:cNvSpPr>
          <p:nvPr userDrawn="1"/>
        </p:nvSpPr>
        <p:spPr bwMode="auto">
          <a:xfrm>
            <a:off x="8232775" y="6127999"/>
            <a:ext cx="3749149"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fld id="{BBA2E11D-44E1-43DD-A173-928128880055}" type="slidenum">
              <a:rPr lang="en-GB" sz="1000" noProof="1" smtClean="0">
                <a:solidFill>
                  <a:srgbClr val="8197A6"/>
                </a:solidFill>
                <a:latin typeface="Arial" charset="0"/>
                <a:ea typeface="Arial" charset="0"/>
                <a:cs typeface="Arial" charset="0"/>
              </a:rPr>
              <a:pPr algn="r">
                <a:spcBef>
                  <a:spcPct val="50000"/>
                </a:spcBef>
              </a:pPr>
              <a:t>‹#›</a:t>
            </a:fld>
            <a:endParaRPr lang="en-GB" sz="1000" noProof="1">
              <a:solidFill>
                <a:srgbClr val="8197A6"/>
              </a:solidFill>
              <a:latin typeface="Arial" charset="0"/>
              <a:ea typeface="Arial" charset="0"/>
              <a:cs typeface="Arial" charset="0"/>
            </a:endParaRPr>
          </a:p>
        </p:txBody>
      </p:sp>
    </p:spTree>
    <p:extLst>
      <p:ext uri="{BB962C8B-B14F-4D97-AF65-F5344CB8AC3E}">
        <p14:creationId xmlns:p14="http://schemas.microsoft.com/office/powerpoint/2010/main" val="374270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strips(upRight)">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Box 38"/>
          <p:cNvSpPr txBox="1">
            <a:spLocks noChangeArrowheads="1"/>
          </p:cNvSpPr>
          <p:nvPr userDrawn="1"/>
        </p:nvSpPr>
        <p:spPr bwMode="auto">
          <a:xfrm>
            <a:off x="210075" y="6127999"/>
            <a:ext cx="3749150"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a:spAutoFit/>
          </a:bodyPr>
          <a:lstStyle/>
          <a:p>
            <a:pPr algn="l">
              <a:spcBef>
                <a:spcPct val="50000"/>
              </a:spcBef>
            </a:pPr>
            <a:r>
              <a:rPr lang="en-US" sz="1000" b="0" i="0" noProof="0" dirty="0">
                <a:solidFill>
                  <a:srgbClr val="8197A6"/>
                </a:solidFill>
                <a:latin typeface="Arial" charset="0"/>
                <a:ea typeface="Arial" charset="0"/>
                <a:cs typeface="Arial" charset="0"/>
              </a:rPr>
              <a:t>ESA UNCLASSIFIED - For Official Use</a:t>
            </a:r>
            <a:endParaRPr lang="en-GB" sz="1000" b="0" i="0" noProof="0" dirty="0">
              <a:solidFill>
                <a:srgbClr val="8197A6"/>
              </a:solidFill>
              <a:latin typeface="Arial" charset="0"/>
              <a:ea typeface="Arial" charset="0"/>
              <a:cs typeface="Arial" charset="0"/>
            </a:endParaRPr>
          </a:p>
        </p:txBody>
      </p:sp>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l="6504" t="15320" r="4098" b="16253"/>
          <a:stretch/>
        </p:blipFill>
        <p:spPr>
          <a:xfrm>
            <a:off x="10937898" y="6398942"/>
            <a:ext cx="1085751" cy="459057"/>
          </a:xfrm>
          <a:prstGeom prst="rect">
            <a:avLst/>
          </a:prstGeom>
        </p:spPr>
      </p:pic>
      <p:grpSp>
        <p:nvGrpSpPr>
          <p:cNvPr id="8" name="Group 7"/>
          <p:cNvGrpSpPr/>
          <p:nvPr userDrawn="1"/>
        </p:nvGrpSpPr>
        <p:grpSpPr>
          <a:xfrm>
            <a:off x="219600" y="6570478"/>
            <a:ext cx="6826666" cy="111519"/>
            <a:chOff x="172269" y="6621494"/>
            <a:chExt cx="6826666" cy="111519"/>
          </a:xfrm>
        </p:grpSpPr>
        <p:pic>
          <p:nvPicPr>
            <p:cNvPr id="9" name="Picture 8" descr="a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10" name="Picture 9" descr="b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11" name="Picture 10" descr="c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12" name="Picture 11" descr="ch.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13" name="Picture 12" descr="cz.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14" name="Picture 13" descr="de.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15" name="Picture 14" descr="dk.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16" name="Picture 15" descr="e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17" name="Picture 16" descr="es.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18" name="Picture 17" descr="fi.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19" name="Picture 18" descr="fr.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20" name="Picture 19" descr="g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21" name="Picture 20" descr="hu.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22" name="Picture 21" descr="ie.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23" name="Picture 22" descr="it.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24" name="Picture 23" descr="lu.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25" name="Picture 24" descr="nl.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26" name="Picture 25" descr="no.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27" name="Picture 26" descr="p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28" name="Picture 27" descr="pt.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29" name="Picture 28" descr="ro.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30" name="Picture 29" descr="se.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31" name="Picture 30" descr="uk.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32" name="Picture 31" descr="si.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pic>
        <p:nvPicPr>
          <p:cNvPr id="33" name="Picture 32"/>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34" name="Straight Connector 33"/>
          <p:cNvCxnSpPr/>
          <p:nvPr userDrawn="1"/>
        </p:nvCxnSpPr>
        <p:spPr>
          <a:xfrm>
            <a:off x="218262" y="6398942"/>
            <a:ext cx="11766163" cy="9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 Box 34"/>
          <p:cNvSpPr txBox="1">
            <a:spLocks noChangeAspect="1" noChangeArrowheads="1"/>
          </p:cNvSpPr>
          <p:nvPr userDrawn="1"/>
        </p:nvSpPr>
        <p:spPr bwMode="auto">
          <a:xfrm>
            <a:off x="8232775" y="6127999"/>
            <a:ext cx="3749149"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fld id="{BBA2E11D-44E1-43DD-A173-928128880055}" type="slidenum">
              <a:rPr lang="en-GB" sz="1000" noProof="1" smtClean="0">
                <a:solidFill>
                  <a:srgbClr val="8197A6"/>
                </a:solidFill>
                <a:latin typeface="Arial" charset="0"/>
                <a:ea typeface="Arial" charset="0"/>
                <a:cs typeface="Arial" charset="0"/>
              </a:rPr>
              <a:pPr algn="r">
                <a:spcBef>
                  <a:spcPct val="50000"/>
                </a:spcBef>
              </a:pPr>
              <a:t>‹#›</a:t>
            </a:fld>
            <a:endParaRPr lang="en-GB" sz="1000" noProof="1">
              <a:solidFill>
                <a:srgbClr val="8197A6"/>
              </a:solidFill>
              <a:latin typeface="Arial" charset="0"/>
              <a:ea typeface="Arial" charset="0"/>
              <a:cs typeface="Arial" charset="0"/>
            </a:endParaRPr>
          </a:p>
        </p:txBody>
      </p:sp>
      <p:sp>
        <p:nvSpPr>
          <p:cNvPr id="4" name="Rectangle 6"/>
          <p:cNvSpPr>
            <a:spLocks noGrp="1" noChangeArrowheads="1"/>
          </p:cNvSpPr>
          <p:nvPr>
            <p:ph type="title"/>
          </p:nvPr>
        </p:nvSpPr>
        <p:spPr bwMode="auto">
          <a:xfrm>
            <a:off x="218261" y="157324"/>
            <a:ext cx="10113227" cy="55399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5" name="Straight Connector 34"/>
          <p:cNvCxnSpPr/>
          <p:nvPr userDrawn="1"/>
        </p:nvCxnSpPr>
        <p:spPr>
          <a:xfrm>
            <a:off x="218262" y="882193"/>
            <a:ext cx="11768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31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strips(upRight)">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
          <p:cNvSpPr>
            <a:spLocks noGrp="1" noChangeArrowheads="1"/>
          </p:cNvSpPr>
          <p:nvPr userDrawn="1">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B7472B44-2D02-5949-9E0B-52A429F67339}"/>
              </a:ext>
            </a:extLst>
          </p:cNvPr>
          <p:cNvSpPr>
            <a:spLocks noGrp="1"/>
          </p:cNvSpPr>
          <p:nvPr>
            <p:ph idx="1" hasCustomPrompt="1"/>
          </p:nvPr>
        </p:nvSpPr>
        <p:spPr>
          <a:xfrm>
            <a:off x="218262" y="888004"/>
            <a:ext cx="11763662" cy="552915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 name="Group 2">
            <a:extLst>
              <a:ext uri="{FF2B5EF4-FFF2-40B4-BE49-F238E27FC236}">
                <a16:creationId xmlns:a16="http://schemas.microsoft.com/office/drawing/2014/main" id="{02563F12-2F5E-7046-9F9E-42765CF699C5}"/>
              </a:ext>
            </a:extLst>
          </p:cNvPr>
          <p:cNvGrpSpPr/>
          <p:nvPr userDrawn="1"/>
        </p:nvGrpSpPr>
        <p:grpSpPr>
          <a:xfrm>
            <a:off x="226688" y="6572055"/>
            <a:ext cx="9280921" cy="144114"/>
            <a:chOff x="226688" y="6572055"/>
            <a:chExt cx="9280921" cy="144114"/>
          </a:xfrm>
        </p:grpSpPr>
        <p:pic>
          <p:nvPicPr>
            <p:cNvPr id="149" name="Picture 148" descr="at.png">
              <a:extLst>
                <a:ext uri="{FF2B5EF4-FFF2-40B4-BE49-F238E27FC236}">
                  <a16:creationId xmlns:a16="http://schemas.microsoft.com/office/drawing/2014/main" id="{475AACDA-4091-D443-9A82-0DF8225BAAB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50" name="Picture 149" descr="be.png">
              <a:extLst>
                <a:ext uri="{FF2B5EF4-FFF2-40B4-BE49-F238E27FC236}">
                  <a16:creationId xmlns:a16="http://schemas.microsoft.com/office/drawing/2014/main" id="{58CE1AFE-ECF0-A841-A895-7868DC303AE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51" name="Picture 150" descr="ch.png">
              <a:extLst>
                <a:ext uri="{FF2B5EF4-FFF2-40B4-BE49-F238E27FC236}">
                  <a16:creationId xmlns:a16="http://schemas.microsoft.com/office/drawing/2014/main" id="{9348ECEC-29BE-4147-B5FD-462172ABBC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52" name="Picture 151" descr="cz.png">
              <a:extLst>
                <a:ext uri="{FF2B5EF4-FFF2-40B4-BE49-F238E27FC236}">
                  <a16:creationId xmlns:a16="http://schemas.microsoft.com/office/drawing/2014/main" id="{D93E9695-3D3E-1249-A585-F64D8892F9B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53" name="Picture 152" descr="de.png">
              <a:extLst>
                <a:ext uri="{FF2B5EF4-FFF2-40B4-BE49-F238E27FC236}">
                  <a16:creationId xmlns:a16="http://schemas.microsoft.com/office/drawing/2014/main" id="{3E5D57C8-0FE0-8A43-A249-8647C91772B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54" name="Picture 153" descr="dk.png">
              <a:extLst>
                <a:ext uri="{FF2B5EF4-FFF2-40B4-BE49-F238E27FC236}">
                  <a16:creationId xmlns:a16="http://schemas.microsoft.com/office/drawing/2014/main" id="{56857FC1-B762-6241-8CCA-ACB09F9E95C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55" name="Picture 154" descr="ee.png">
              <a:extLst>
                <a:ext uri="{FF2B5EF4-FFF2-40B4-BE49-F238E27FC236}">
                  <a16:creationId xmlns:a16="http://schemas.microsoft.com/office/drawing/2014/main" id="{BE492091-9C8B-6F4A-9690-51F20A6B19A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56" name="Picture 155" descr="es.png">
              <a:extLst>
                <a:ext uri="{FF2B5EF4-FFF2-40B4-BE49-F238E27FC236}">
                  <a16:creationId xmlns:a16="http://schemas.microsoft.com/office/drawing/2014/main" id="{C746A653-55D1-FE43-9E17-DD7C2F67A80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57" name="Picture 156" descr="fi.png">
              <a:extLst>
                <a:ext uri="{FF2B5EF4-FFF2-40B4-BE49-F238E27FC236}">
                  <a16:creationId xmlns:a16="http://schemas.microsoft.com/office/drawing/2014/main" id="{775E2C40-17A6-5147-BEB3-C9C24532C1A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58" name="Picture 157" descr="fr.png">
              <a:extLst>
                <a:ext uri="{FF2B5EF4-FFF2-40B4-BE49-F238E27FC236}">
                  <a16:creationId xmlns:a16="http://schemas.microsoft.com/office/drawing/2014/main" id="{06D513E6-02CE-4542-80F8-CCC6EA67641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59" name="Picture 158" descr="gr.png">
              <a:extLst>
                <a:ext uri="{FF2B5EF4-FFF2-40B4-BE49-F238E27FC236}">
                  <a16:creationId xmlns:a16="http://schemas.microsoft.com/office/drawing/2014/main" id="{1B4168F1-7DAA-0548-A29A-7B7A400F1D3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60" name="Picture 159" descr="hu.png">
              <a:extLst>
                <a:ext uri="{FF2B5EF4-FFF2-40B4-BE49-F238E27FC236}">
                  <a16:creationId xmlns:a16="http://schemas.microsoft.com/office/drawing/2014/main" id="{8B89855D-A305-7748-A5BE-23F0EB1726B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61" name="Picture 160" descr="ie.png">
              <a:extLst>
                <a:ext uri="{FF2B5EF4-FFF2-40B4-BE49-F238E27FC236}">
                  <a16:creationId xmlns:a16="http://schemas.microsoft.com/office/drawing/2014/main" id="{AA1C0F09-E655-A44D-AD5C-3D015AFF316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62" name="Picture 161" descr="it.png">
              <a:extLst>
                <a:ext uri="{FF2B5EF4-FFF2-40B4-BE49-F238E27FC236}">
                  <a16:creationId xmlns:a16="http://schemas.microsoft.com/office/drawing/2014/main" id="{CD561B0B-2BE7-4C4B-A014-A3F86A06915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63" name="Picture 162" descr="lu.png">
              <a:extLst>
                <a:ext uri="{FF2B5EF4-FFF2-40B4-BE49-F238E27FC236}">
                  <a16:creationId xmlns:a16="http://schemas.microsoft.com/office/drawing/2014/main" id="{B2B648C7-EC4B-0B43-87E7-380841C807E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64" name="Picture 163" descr="nl.png">
              <a:extLst>
                <a:ext uri="{FF2B5EF4-FFF2-40B4-BE49-F238E27FC236}">
                  <a16:creationId xmlns:a16="http://schemas.microsoft.com/office/drawing/2014/main" id="{A85CB5B5-C2D9-3943-A9C3-5115E3E715B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65" name="Picture 164" descr="no.png">
              <a:extLst>
                <a:ext uri="{FF2B5EF4-FFF2-40B4-BE49-F238E27FC236}">
                  <a16:creationId xmlns:a16="http://schemas.microsoft.com/office/drawing/2014/main" id="{E1EC717A-4D43-7443-B3F8-308E6DF8AA8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66" name="Picture 165" descr="pl.png">
              <a:extLst>
                <a:ext uri="{FF2B5EF4-FFF2-40B4-BE49-F238E27FC236}">
                  <a16:creationId xmlns:a16="http://schemas.microsoft.com/office/drawing/2014/main" id="{99D2D7FA-45A9-AF42-AB26-7191B27FAD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67" name="Picture 166" descr="pt.png">
              <a:extLst>
                <a:ext uri="{FF2B5EF4-FFF2-40B4-BE49-F238E27FC236}">
                  <a16:creationId xmlns:a16="http://schemas.microsoft.com/office/drawing/2014/main" id="{D38C14A7-8727-2743-B27E-700DEBA53A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68" name="Picture 167" descr="ro.png">
              <a:extLst>
                <a:ext uri="{FF2B5EF4-FFF2-40B4-BE49-F238E27FC236}">
                  <a16:creationId xmlns:a16="http://schemas.microsoft.com/office/drawing/2014/main" id="{7AD4FD9D-0779-D841-8AB9-C824BCE6581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69" name="Picture 168" descr="se.png">
              <a:extLst>
                <a:ext uri="{FF2B5EF4-FFF2-40B4-BE49-F238E27FC236}">
                  <a16:creationId xmlns:a16="http://schemas.microsoft.com/office/drawing/2014/main" id="{BAD9684F-C9D4-A54B-BAB0-B9693E395D03}"/>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70" name="Picture 169" descr="uk.png">
              <a:extLst>
                <a:ext uri="{FF2B5EF4-FFF2-40B4-BE49-F238E27FC236}">
                  <a16:creationId xmlns:a16="http://schemas.microsoft.com/office/drawing/2014/main" id="{9159BC15-0B9C-5D4D-93EE-68BA40B5922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77" name="Picture 176" descr="ca.png">
              <a:extLst>
                <a:ext uri="{FF2B5EF4-FFF2-40B4-BE49-F238E27FC236}">
                  <a16:creationId xmlns:a16="http://schemas.microsoft.com/office/drawing/2014/main" id="{862DD1FB-7B84-A746-8020-BD5E994D490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78" name="Picture 177">
              <a:extLst>
                <a:ext uri="{FF2B5EF4-FFF2-40B4-BE49-F238E27FC236}">
                  <a16:creationId xmlns:a16="http://schemas.microsoft.com/office/drawing/2014/main" id="{07CB715E-0C93-924E-87D2-11A0D9EF471E}"/>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79" name="Picture 178" descr="si.png">
              <a:extLst>
                <a:ext uri="{FF2B5EF4-FFF2-40B4-BE49-F238E27FC236}">
                  <a16:creationId xmlns:a16="http://schemas.microsoft.com/office/drawing/2014/main" id="{577A9278-19F0-404F-A20C-94A8A01A37B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0972802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4B4D7-A696-D741-8178-685E15E6A75D}"/>
              </a:ext>
            </a:extLst>
          </p:cNvPr>
          <p:cNvSpPr>
            <a:spLocks noGrp="1"/>
          </p:cNvSpPr>
          <p:nvPr>
            <p:ph type="title" hasCustomPrompt="1"/>
          </p:nvPr>
        </p:nvSpPr>
        <p:spPr/>
        <p:txBody>
          <a:bodyPr/>
          <a:lstStyle/>
          <a:p>
            <a:r>
              <a:rPr lang="en-US" dirty="0"/>
              <a:t>CLICK TO </a:t>
            </a:r>
            <a:r>
              <a:rPr lang="en-GB" noProof="0" dirty="0"/>
              <a:t>EDIT</a:t>
            </a:r>
            <a:r>
              <a:rPr lang="en-US" dirty="0"/>
              <a:t> MASTER TITLE STYLE</a:t>
            </a:r>
            <a:endParaRPr lang="it-IT" dirty="0"/>
          </a:p>
        </p:txBody>
      </p:sp>
    </p:spTree>
    <p:extLst>
      <p:ext uri="{BB962C8B-B14F-4D97-AF65-F5344CB8AC3E}">
        <p14:creationId xmlns:p14="http://schemas.microsoft.com/office/powerpoint/2010/main" val="406246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C11D8D26-D994-FC46-875F-6F64DB4D026F}"/>
              </a:ext>
            </a:extLst>
          </p:cNvPr>
          <p:cNvPicPr>
            <a:picLocks noChangeAspect="1"/>
          </p:cNvPicPr>
          <p:nvPr userDrawn="1"/>
        </p:nvPicPr>
        <p:blipFill rotWithShape="1">
          <a:blip r:embed="rId2" cstate="hqprint">
            <a:alphaModFix/>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6" y="-2"/>
            <a:ext cx="12210136" cy="6858002"/>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3509439"/>
            <a:ext cx="11741010" cy="563779"/>
          </a:xfrm>
        </p:spPr>
        <p:txBody>
          <a:bodyPr anchor="b" anchorCtr="0">
            <a:noAutofit/>
          </a:bodyPr>
          <a:lstStyle>
            <a:lvl1pPr>
              <a:defRPr sz="4000">
                <a:solidFill>
                  <a:schemeClr val="bg1"/>
                </a:solidFill>
              </a:defRPr>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3A91B686-E4E0-564F-B9AE-39DF39056A0B}"/>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AD9E02DA-753A-6846-95E3-77E7F5C2610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
        <p:nvSpPr>
          <p:cNvPr id="37" name="TextBox 36"/>
          <p:cNvSpPr txBox="1"/>
          <p:nvPr userDrawn="1"/>
        </p:nvSpPr>
        <p:spPr>
          <a:xfrm>
            <a:off x="122383" y="6202583"/>
            <a:ext cx="2502608" cy="215444"/>
          </a:xfrm>
          <a:prstGeom prst="rect">
            <a:avLst/>
          </a:prstGeom>
          <a:noFill/>
        </p:spPr>
        <p:txBody>
          <a:bodyPr wrap="none" rtlCol="0">
            <a:spAutoFit/>
          </a:bodyPr>
          <a:lstStyle/>
          <a:p>
            <a:r>
              <a:rPr lang="en-GB" sz="800" dirty="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210588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1500" fill="hold"/>
                                        <p:tgtEl>
                                          <p:spTgt spid="171"/>
                                        </p:tgtEl>
                                        <p:attrNameLst>
                                          <p:attrName>ppt_x</p:attrName>
                                        </p:attrNameLst>
                                      </p:cBhvr>
                                      <p:tavLst>
                                        <p:tav tm="0">
                                          <p:val>
                                            <p:strVal val="0-#ppt_w/2"/>
                                          </p:val>
                                        </p:tav>
                                        <p:tav tm="100000">
                                          <p:val>
                                            <p:strVal val="#ppt_x"/>
                                          </p:val>
                                        </p:tav>
                                      </p:tavLst>
                                    </p:anim>
                                    <p:anim calcmode="lin" valueType="num">
                                      <p:cBhvr additive="base">
                                        <p:cTn id="12" dur="1500" fill="hold"/>
                                        <p:tgtEl>
                                          <p:spTgt spid="17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500"/>
                                        <p:tgtEl>
                                          <p:spTgt spid="92"/>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strips(upRight)">
                                      <p:cBhvr>
                                        <p:cTn id="28" dur="500"/>
                                        <p:tgtEl>
                                          <p:spTgt spid="153"/>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37"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1"/>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Rectangle 6">
            <a:extLst>
              <a:ext uri="{FF2B5EF4-FFF2-40B4-BE49-F238E27FC236}">
                <a16:creationId xmlns:a16="http://schemas.microsoft.com/office/drawing/2014/main" id="{B2630FB4-0043-964B-A87A-FFCB3139DEDF}"/>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4" name="Content Placeholder 2">
            <a:extLst>
              <a:ext uri="{FF2B5EF4-FFF2-40B4-BE49-F238E27FC236}">
                <a16:creationId xmlns:a16="http://schemas.microsoft.com/office/drawing/2014/main" id="{4D97AA66-51B6-E346-86AC-0DB59D5022D5}"/>
              </a:ext>
            </a:extLst>
          </p:cNvPr>
          <p:cNvSpPr>
            <a:spLocks noGrp="1"/>
          </p:cNvSpPr>
          <p:nvPr>
            <p:ph idx="1" hasCustomPrompt="1"/>
          </p:nvPr>
        </p:nvSpPr>
        <p:spPr>
          <a:xfrm>
            <a:off x="218262" y="882192"/>
            <a:ext cx="11763662" cy="554077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31" name="Straight Connector 30">
            <a:extLst>
              <a:ext uri="{FF2B5EF4-FFF2-40B4-BE49-F238E27FC236}">
                <a16:creationId xmlns:a16="http://schemas.microsoft.com/office/drawing/2014/main" id="{100866D1-4C96-604E-ADA1-E8D39C7D00C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1008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66570320-3196-EF45-AA70-55A3A8412E2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sp>
        <p:nvSpPr>
          <p:cNvPr id="33" name="Content Placeholder 2">
            <a:extLst>
              <a:ext uri="{FF2B5EF4-FFF2-40B4-BE49-F238E27FC236}">
                <a16:creationId xmlns:a16="http://schemas.microsoft.com/office/drawing/2014/main" id="{BE56DB9E-ADEC-C041-9F85-12B8B19C015A}"/>
              </a:ext>
            </a:extLst>
          </p:cNvPr>
          <p:cNvSpPr>
            <a:spLocks noGrp="1"/>
          </p:cNvSpPr>
          <p:nvPr>
            <p:ph idx="1" hasCustomPrompt="1"/>
          </p:nvPr>
        </p:nvSpPr>
        <p:spPr>
          <a:xfrm>
            <a:off x="218262" y="882192"/>
            <a:ext cx="11763662" cy="554077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29" name="Straight Connector 28">
            <a:extLst>
              <a:ext uri="{FF2B5EF4-FFF2-40B4-BE49-F238E27FC236}">
                <a16:creationId xmlns:a16="http://schemas.microsoft.com/office/drawing/2014/main" id="{535E5E0F-3BDB-C24D-BC1B-B04099CF0BB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869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6" name="Straight Connector 5">
            <a:extLst>
              <a:ext uri="{FF2B5EF4-FFF2-40B4-BE49-F238E27FC236}">
                <a16:creationId xmlns:a16="http://schemas.microsoft.com/office/drawing/2014/main" id="{40CDF259-CCFE-B84C-939A-68017F83E81D}"/>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8688588E-F9A8-2845-885D-3F95E59BBB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cxnSp>
        <p:nvCxnSpPr>
          <p:cNvPr id="5" name="Straight Connector 4">
            <a:extLst>
              <a:ext uri="{FF2B5EF4-FFF2-40B4-BE49-F238E27FC236}">
                <a16:creationId xmlns:a16="http://schemas.microsoft.com/office/drawing/2014/main" id="{C1734A63-3455-1741-9D19-40E5D75E70B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6653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hasCustomPrompt="1"/>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7" name="Straight Connector 6">
            <a:extLst>
              <a:ext uri="{FF2B5EF4-FFF2-40B4-BE49-F238E27FC236}">
                <a16:creationId xmlns:a16="http://schemas.microsoft.com/office/drawing/2014/main" id="{E4DD319A-FF79-A641-BC47-9B3E6F0EDF0D}"/>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942C04B5-56FD-9D4A-846B-7FFFA4F531BF}"/>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cxnSp>
        <p:nvCxnSpPr>
          <p:cNvPr id="6" name="Straight Connector 5">
            <a:extLst>
              <a:ext uri="{FF2B5EF4-FFF2-40B4-BE49-F238E27FC236}">
                <a16:creationId xmlns:a16="http://schemas.microsoft.com/office/drawing/2014/main" id="{004CC20C-FA37-8D4F-94B7-181CC04E7FC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4700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EAR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1"/>
            <a:ext cx="12198565" cy="6858001"/>
          </a:xfrm>
          <a:prstGeom prst="rect">
            <a:avLst/>
          </a:prstGeom>
          <a:solidFill>
            <a:srgbClr val="E8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96" name="Rectangle 2">
            <a:extLst>
              <a:ext uri="{FF2B5EF4-FFF2-40B4-BE49-F238E27FC236}">
                <a16:creationId xmlns:a16="http://schemas.microsoft.com/office/drawing/2014/main" id="{DC2EA9F7-4A93-834E-BDBE-B1596413FE86}"/>
              </a:ext>
            </a:extLst>
          </p:cNvPr>
          <p:cNvSpPr>
            <a:spLocks noGrp="1" noChangeArrowheads="1"/>
          </p:cNvSpPr>
          <p:nvPr>
            <p:ph idx="1" hasCustomPrompt="1"/>
          </p:nvPr>
        </p:nvSpPr>
        <p:spPr bwMode="auto">
          <a:xfrm>
            <a:off x="218262" y="882192"/>
            <a:ext cx="11763662" cy="554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8" name="Picture 37">
            <a:extLst>
              <a:ext uri="{FF2B5EF4-FFF2-40B4-BE49-F238E27FC236}">
                <a16:creationId xmlns:a16="http://schemas.microsoft.com/office/drawing/2014/main" id="{33A2B91D-4220-C944-86E2-09625B90BD8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BEE7856-D1C9-3D40-B926-05E7FC176CD3}"/>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A8579B85-65CE-404D-8812-24EA4EE858C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61DBCF8-EA0A-4B42-B6E4-9FE9DD55E9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1D677091-4E3D-9A43-B4F5-AC43053B407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02862F3D-0B94-2540-A399-EC654735AA1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3E32A314-95D2-6B47-AB5D-49351C0E9B6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B5AAFE02-64DC-0A48-8F85-6CB587C7690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DD7A9557-674B-9B44-AE98-2B49C703EED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8E30E2E9-8915-1048-85F6-D57C0BA3B74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34235106-1ABF-D943-B06B-737139F1EE6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931CF9B3-336D-594C-BDAA-2A97F8540CE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28E39E5B-91B6-534F-9E53-0E1B3A1A2C6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731560F-49BE-E444-B371-6A25FD99073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940E4797-14DA-5D4A-986E-EC5028709B8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ED2FC8D7-B023-3A41-B2B2-53B2D99D406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7DA940AD-E6CA-7144-A181-414F25A176F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00F90B60-A958-F644-96CF-D1F5EA2AECA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D83D9A7-054A-BD4C-B996-D30DCC56CCA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672465D0-A345-6F41-8C48-96A83221082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70AFCA19-33D2-AD47-9D99-F9E3EC08295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1C2F56C7-D92E-634D-BFD2-0E6950C6653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333DAEAA-FBFF-6F48-8FBA-725F4387C73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8F4948C-40D8-2545-8B43-5A392A66D5A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B4E8921-07E7-F743-9407-D19031517E0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3D36904-8D6B-D64D-8C63-2155F0D750C9}"/>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CEC6CDCB-45AB-4840-96B1-AC0E5D4A5ED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8866986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EAR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76C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8297D345-0D41-B341-ACC9-1539BA9D2860}"/>
              </a:ext>
            </a:extLst>
          </p:cNvPr>
          <p:cNvSpPr>
            <a:spLocks noGrp="1" noChangeArrowheads="1"/>
          </p:cNvSpPr>
          <p:nvPr>
            <p:ph idx="1" hasCustomPrompt="1"/>
          </p:nvPr>
        </p:nvSpPr>
        <p:spPr bwMode="auto">
          <a:xfrm>
            <a:off x="218262" y="882192"/>
            <a:ext cx="11763662" cy="554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a:solidFill>
                  <a:srgbClr val="006762"/>
                </a:solidFill>
              </a:defRPr>
            </a:lvl1pPr>
            <a:lvl2pPr>
              <a:defRPr>
                <a:solidFill>
                  <a:srgbClr val="006762"/>
                </a:solidFill>
              </a:defRPr>
            </a:lvl2pPr>
            <a:lvl3pPr>
              <a:defRPr>
                <a:solidFill>
                  <a:srgbClr val="006762"/>
                </a:solidFill>
              </a:defRPr>
            </a:lvl3pPr>
            <a:lvl4pPr>
              <a:defRPr>
                <a:solidFill>
                  <a:srgbClr val="006762"/>
                </a:solidFill>
              </a:defRPr>
            </a:lvl4pPr>
            <a:lvl5pPr>
              <a:defRPr>
                <a:solidFill>
                  <a:srgbClr val="006762"/>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id="{6F492216-00B3-1F4C-9F96-3F8E039603C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3D020A4-AAA0-0E46-8F82-4F2F25AF60DC}"/>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D130AEE6-5840-104D-9047-85BB639F569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67D599FE-2A89-2D4B-85E5-C1902A9C58C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F5F5947A-E089-B54E-845E-2839B7AA059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BE6E3F54-F5B2-804F-BEED-3A9423631C3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47CDF1C8-EB83-7747-A49C-0D3CCBCA36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AD9A9826-4297-2547-98A0-74792565186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180BC5C9-0521-8246-AD9C-19D3EB5371F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E2D91EA2-D86E-3943-8BAF-6BB32599DB1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2246BBDB-BE64-F24E-B788-3D0D59559597}"/>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0EF2EED0-D4A2-3C4F-ADD8-F7E494A5E6C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631BCB96-F6B7-C94C-B9FD-6C1937EF179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777C5190-BB3A-934E-8810-42BBEBF286A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46E7BF2A-431D-F247-BA27-83E4763E50D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E9A4D1CC-A386-8A41-8139-B1A56CE6C4B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163FDCDA-22EA-E447-B6C1-24931EDB82D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34B15F5F-4F30-164F-9DA4-F87EFD1BB92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13EF0D0-C5B6-1144-BC99-EAFF7B0ED75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4EFF61DF-389D-CA49-A287-4DA0F967142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DDEC7C23-469A-A74C-A65A-CD5371BD1C0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4DCA47C7-9277-3042-9FEC-23CE95F4320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B84F60E3-93CA-0E4E-BCC7-90F0BA9F261F}"/>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6B55D2B5-4EA6-E44E-9079-A848111317F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8869034D-65D2-AD46-8241-0FE09662FEBD}"/>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B7F1F394-4E22-234D-BFFC-2500B90F1DB6}"/>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126072B3-E16B-954C-937B-B44A7640B63F}"/>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95765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EAR_COLOUR_BG3">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1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7C7E23D6-E0C4-8E49-95DA-B39889496A35}"/>
              </a:ext>
            </a:extLst>
          </p:cNvPr>
          <p:cNvSpPr>
            <a:spLocks noGrp="1" noChangeArrowheads="1"/>
          </p:cNvSpPr>
          <p:nvPr>
            <p:ph idx="1" hasCustomPrompt="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a:solidFill>
                  <a:srgbClr val="960136"/>
                </a:solidFill>
              </a:defRPr>
            </a:lvl1pPr>
            <a:lvl2pPr>
              <a:defRPr>
                <a:solidFill>
                  <a:srgbClr val="960136"/>
                </a:solidFill>
              </a:defRPr>
            </a:lvl2pPr>
            <a:lvl3pPr>
              <a:defRPr>
                <a:solidFill>
                  <a:srgbClr val="960136"/>
                </a:solidFill>
              </a:defRPr>
            </a:lvl3pPr>
            <a:lvl4pPr>
              <a:defRPr>
                <a:solidFill>
                  <a:srgbClr val="960136"/>
                </a:solidFill>
              </a:defRPr>
            </a:lvl4pPr>
            <a:lvl5pPr>
              <a:defRPr>
                <a:solidFill>
                  <a:srgbClr val="960136"/>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id="{A1C63FD4-AD07-8649-989B-4DD73B7CC6C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0396658-B41A-1946-85D2-0F00F5FA22FD}"/>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720BD8E4-F716-EA44-A5CC-68F26A21B86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5FBF2792-8936-514E-A34C-CD0E32BDB9E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51D8D44D-58CE-8547-B185-112FEC9DCEC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CD3A4948-12A6-1243-9CA1-BD76412B8B2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887E7DF7-5357-CF48-9661-914BE99B6E2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AFDE70BA-D391-5D42-BF32-596AA299634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C7E7833A-B7A4-D94E-925D-A4EC128D3DD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8EBE03A8-C013-E647-935C-AC64F126398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F125B9CF-2C16-6942-891D-A8CC10E0F92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F2A20A64-308A-EB4C-9845-6FE6BEB9781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E583F5F7-8340-D246-A36D-4F0869CB3D2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79D1FFE5-9A30-BD45-9858-E0F6A68F779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E5D86026-37BC-3B49-A4C7-893A3A6CDCF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F285C1D7-C1C8-7A4E-8AD5-27645B22DD5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E0DE7280-4F41-2E40-BB72-2159CFBAFC6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F13394C0-EE0E-F046-8C5A-CC0FD07D494A}"/>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82EFA060-C6F0-6A42-83E1-BB270C065A8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E91D17B7-F659-DA44-842A-DCAA5817412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35A48409-25CA-1F43-B477-653A5C62474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5FA122F0-D77E-1D44-BA5F-193570B8D667}"/>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E6996F27-12EC-DA40-9F73-BDE04644E1E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179400F8-F836-6C40-B8E4-DF91C85587A8}"/>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9A5A338-FF0C-D444-94D7-016BB8EE1D75}"/>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9BF21B3-557E-A149-99E9-907F1499E19F}"/>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AA566A66-59A6-CA43-8EB8-A20FC63EA4FA}"/>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558818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EAR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FC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48B109FA-866B-484E-AAC9-AA7877D61F74}"/>
              </a:ext>
            </a:extLst>
          </p:cNvPr>
          <p:cNvSpPr>
            <a:spLocks noGrp="1" noChangeArrowheads="1"/>
          </p:cNvSpPr>
          <p:nvPr>
            <p:ph idx="1" hasCustomPrompt="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a:solidFill>
                  <a:srgbClr val="A75534"/>
                </a:solidFill>
              </a:defRPr>
            </a:lvl1pPr>
            <a:lvl2pPr>
              <a:defRPr>
                <a:solidFill>
                  <a:srgbClr val="A75534"/>
                </a:solidFill>
              </a:defRPr>
            </a:lvl2pPr>
            <a:lvl3pPr>
              <a:defRPr>
                <a:solidFill>
                  <a:srgbClr val="A75534"/>
                </a:solidFill>
              </a:defRPr>
            </a:lvl3pPr>
            <a:lvl4pPr>
              <a:defRPr>
                <a:solidFill>
                  <a:srgbClr val="A75534"/>
                </a:solidFill>
              </a:defRPr>
            </a:lvl4pPr>
            <a:lvl5pPr>
              <a:defRPr>
                <a:solidFill>
                  <a:srgbClr val="A75534"/>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id="{3C86A017-B445-7941-BBD0-4A2EEB9C24B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B4ACA101-DA26-3048-A82E-1C555FFF5F83}"/>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B2A10C12-50B9-B741-BA96-16E5AA77F88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1C2A7AD6-4378-5B47-BAF8-4618C4664C9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8D7ED800-E907-6A40-A50C-775476FE748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68CE000-8191-7C45-9AB4-9AE1D1ABF70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F14DB987-66B8-6A48-84C7-2A43E8C6C8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6D78CE89-1538-E145-9E56-0EC9FBB924F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50914015-32E3-7641-8F3A-85B1AA1F525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A5C18262-4B2C-A649-A3F5-8B3FD0998A9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76AE6B7E-385B-5249-A522-49AE9218A1F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1DC8AE1B-0858-2047-90D9-8C5B02143C9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62E6C932-9BEC-E34A-843A-F798D5C614C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6F7888AA-E83F-164E-A311-A2AEEBC0E7D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D01E1C22-5424-FB45-BACB-330FB6FDAD5C}"/>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8AC9E924-C3B0-0E43-8AAC-0C72D326688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3BF387A1-84D1-E940-9D89-C7A3B364E23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0F4BA622-717F-2C40-BDEA-1096CF4C2A6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6F50523A-85A5-5F40-948F-A68A3431F44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06E9CC06-6372-D94D-8E94-B9F9CBF8202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BECF7359-BD97-DB47-9736-28305EB8DB1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0C061DEF-9E22-B545-9EAA-9AA03F06C08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8B10722B-B282-7B4B-BEE8-6799F22CAE7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FAEEC269-4A9C-544B-AFB8-5015CEF0137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7B1C3952-0FE2-214B-8286-378A19FD3DB4}"/>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45708676-A3D0-EF4F-81F9-5A47BE53FF23}"/>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F123CE14-0AEF-1C44-BE5D-CEE8CAF2FB69}"/>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994597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3" name="Rectangle 6">
            <a:extLst>
              <a:ext uri="{FF2B5EF4-FFF2-40B4-BE49-F238E27FC236}">
                <a16:creationId xmlns:a16="http://schemas.microsoft.com/office/drawing/2014/main" id="{888E3B14-3793-5D4B-93AB-F1D2640DCC2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4" name="Content Placeholder 2">
            <a:extLst>
              <a:ext uri="{FF2B5EF4-FFF2-40B4-BE49-F238E27FC236}">
                <a16:creationId xmlns:a16="http://schemas.microsoft.com/office/drawing/2014/main" id="{B4A229B3-FF58-3440-B102-C3CCFC2697D9}"/>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1" name="Picture 40">
            <a:extLst>
              <a:ext uri="{FF2B5EF4-FFF2-40B4-BE49-F238E27FC236}">
                <a16:creationId xmlns:a16="http://schemas.microsoft.com/office/drawing/2014/main" id="{D7E24DB6-78A7-4845-8831-1235460FBD3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00" name="Group 199">
            <a:extLst>
              <a:ext uri="{FF2B5EF4-FFF2-40B4-BE49-F238E27FC236}">
                <a16:creationId xmlns:a16="http://schemas.microsoft.com/office/drawing/2014/main" id="{276D1F80-7654-0E47-8F32-B1E8C6340E74}"/>
              </a:ext>
            </a:extLst>
          </p:cNvPr>
          <p:cNvGrpSpPr/>
          <p:nvPr userDrawn="1"/>
        </p:nvGrpSpPr>
        <p:grpSpPr>
          <a:xfrm>
            <a:off x="226688" y="6572055"/>
            <a:ext cx="9280921" cy="144114"/>
            <a:chOff x="226688" y="6572055"/>
            <a:chExt cx="9280921" cy="144114"/>
          </a:xfrm>
        </p:grpSpPr>
        <p:pic>
          <p:nvPicPr>
            <p:cNvPr id="201" name="Picture 200" descr="at.png">
              <a:extLst>
                <a:ext uri="{FF2B5EF4-FFF2-40B4-BE49-F238E27FC236}">
                  <a16:creationId xmlns:a16="http://schemas.microsoft.com/office/drawing/2014/main" id="{5E461615-D7E0-AE4E-9FA9-C43A9099CD5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02" name="Picture 201" descr="be.png">
              <a:extLst>
                <a:ext uri="{FF2B5EF4-FFF2-40B4-BE49-F238E27FC236}">
                  <a16:creationId xmlns:a16="http://schemas.microsoft.com/office/drawing/2014/main" id="{0DAF65D3-4826-8A4B-97FA-344AFBA12B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03" name="Picture 202" descr="ch.png">
              <a:extLst>
                <a:ext uri="{FF2B5EF4-FFF2-40B4-BE49-F238E27FC236}">
                  <a16:creationId xmlns:a16="http://schemas.microsoft.com/office/drawing/2014/main" id="{8FBB5003-EEA5-A04B-8BA3-4D19A203678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04" name="Picture 203" descr="cz.png">
              <a:extLst>
                <a:ext uri="{FF2B5EF4-FFF2-40B4-BE49-F238E27FC236}">
                  <a16:creationId xmlns:a16="http://schemas.microsoft.com/office/drawing/2014/main" id="{BD9B7C97-04C1-0E45-9D1B-2CA73EE03DB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05" name="Picture 204" descr="de.png">
              <a:extLst>
                <a:ext uri="{FF2B5EF4-FFF2-40B4-BE49-F238E27FC236}">
                  <a16:creationId xmlns:a16="http://schemas.microsoft.com/office/drawing/2014/main" id="{9F66DB14-8526-414A-96E9-9361C750EA6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06" name="Picture 205" descr="dk.png">
              <a:extLst>
                <a:ext uri="{FF2B5EF4-FFF2-40B4-BE49-F238E27FC236}">
                  <a16:creationId xmlns:a16="http://schemas.microsoft.com/office/drawing/2014/main" id="{2E1AD40D-06D5-0942-AA71-43BA27B5C59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07" name="Picture 206" descr="ee.png">
              <a:extLst>
                <a:ext uri="{FF2B5EF4-FFF2-40B4-BE49-F238E27FC236}">
                  <a16:creationId xmlns:a16="http://schemas.microsoft.com/office/drawing/2014/main" id="{75D2729B-4306-3D4F-AA2D-367EA68EA98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08" name="Picture 207" descr="es.png">
              <a:extLst>
                <a:ext uri="{FF2B5EF4-FFF2-40B4-BE49-F238E27FC236}">
                  <a16:creationId xmlns:a16="http://schemas.microsoft.com/office/drawing/2014/main" id="{E1843977-92E8-DA4A-B3DB-93D08AE3299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09" name="Picture 208" descr="fi.png">
              <a:extLst>
                <a:ext uri="{FF2B5EF4-FFF2-40B4-BE49-F238E27FC236}">
                  <a16:creationId xmlns:a16="http://schemas.microsoft.com/office/drawing/2014/main" id="{C2C0EE73-92F6-D841-83F1-E72ACFBEFF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10" name="Picture 209" descr="fr.png">
              <a:extLst>
                <a:ext uri="{FF2B5EF4-FFF2-40B4-BE49-F238E27FC236}">
                  <a16:creationId xmlns:a16="http://schemas.microsoft.com/office/drawing/2014/main" id="{BD2DB7D8-71F8-4C44-AE21-7AEE277D50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11" name="Picture 210" descr="gr.png">
              <a:extLst>
                <a:ext uri="{FF2B5EF4-FFF2-40B4-BE49-F238E27FC236}">
                  <a16:creationId xmlns:a16="http://schemas.microsoft.com/office/drawing/2014/main" id="{87F8565D-C719-CB48-89A8-94EA45640B0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12" name="Picture 211" descr="hu.png">
              <a:extLst>
                <a:ext uri="{FF2B5EF4-FFF2-40B4-BE49-F238E27FC236}">
                  <a16:creationId xmlns:a16="http://schemas.microsoft.com/office/drawing/2014/main" id="{CE45FD53-B4E4-A041-A7FF-E886F1FD83D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13" name="Picture 212" descr="ie.png">
              <a:extLst>
                <a:ext uri="{FF2B5EF4-FFF2-40B4-BE49-F238E27FC236}">
                  <a16:creationId xmlns:a16="http://schemas.microsoft.com/office/drawing/2014/main" id="{CBB6CC6A-E766-8B41-BD74-ABB12A6929F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14" name="Picture 213" descr="it.png">
              <a:extLst>
                <a:ext uri="{FF2B5EF4-FFF2-40B4-BE49-F238E27FC236}">
                  <a16:creationId xmlns:a16="http://schemas.microsoft.com/office/drawing/2014/main" id="{E4E96C20-A8CB-674A-A1E8-10C9AF16369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15" name="Picture 214" descr="lu.png">
              <a:extLst>
                <a:ext uri="{FF2B5EF4-FFF2-40B4-BE49-F238E27FC236}">
                  <a16:creationId xmlns:a16="http://schemas.microsoft.com/office/drawing/2014/main" id="{92831380-A10D-884E-9BED-97F9BDEEBA2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16" name="Picture 215" descr="nl.png">
              <a:extLst>
                <a:ext uri="{FF2B5EF4-FFF2-40B4-BE49-F238E27FC236}">
                  <a16:creationId xmlns:a16="http://schemas.microsoft.com/office/drawing/2014/main" id="{FCD38D3F-E9F0-D84D-A774-4970ED3EC4C7}"/>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17" name="Picture 216" descr="no.png">
              <a:extLst>
                <a:ext uri="{FF2B5EF4-FFF2-40B4-BE49-F238E27FC236}">
                  <a16:creationId xmlns:a16="http://schemas.microsoft.com/office/drawing/2014/main" id="{5BF59EF4-4008-2B41-BF02-E51C759F387C}"/>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18" name="Picture 217" descr="pl.png">
              <a:extLst>
                <a:ext uri="{FF2B5EF4-FFF2-40B4-BE49-F238E27FC236}">
                  <a16:creationId xmlns:a16="http://schemas.microsoft.com/office/drawing/2014/main" id="{623FA197-1EC1-A44A-8E9A-AC99119A0D3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19" name="Picture 218" descr="pt.png">
              <a:extLst>
                <a:ext uri="{FF2B5EF4-FFF2-40B4-BE49-F238E27FC236}">
                  <a16:creationId xmlns:a16="http://schemas.microsoft.com/office/drawing/2014/main" id="{1A72D0C1-2EC4-1645-949D-877949C011E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20" name="Picture 219" descr="ro.png">
              <a:extLst>
                <a:ext uri="{FF2B5EF4-FFF2-40B4-BE49-F238E27FC236}">
                  <a16:creationId xmlns:a16="http://schemas.microsoft.com/office/drawing/2014/main" id="{6D6E7A0C-7415-3A40-83CF-F06468DE13D9}"/>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21" name="Picture 220" descr="se.png">
              <a:extLst>
                <a:ext uri="{FF2B5EF4-FFF2-40B4-BE49-F238E27FC236}">
                  <a16:creationId xmlns:a16="http://schemas.microsoft.com/office/drawing/2014/main" id="{AE061E90-4225-134F-89B1-811436143A4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22" name="Picture 221" descr="uk.png">
              <a:extLst>
                <a:ext uri="{FF2B5EF4-FFF2-40B4-BE49-F238E27FC236}">
                  <a16:creationId xmlns:a16="http://schemas.microsoft.com/office/drawing/2014/main" id="{BEEF7B18-7E4B-0E49-8C10-CD484B9A75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23" name="Picture 222" descr="ca.png">
              <a:extLst>
                <a:ext uri="{FF2B5EF4-FFF2-40B4-BE49-F238E27FC236}">
                  <a16:creationId xmlns:a16="http://schemas.microsoft.com/office/drawing/2014/main" id="{E8751E0A-41E6-6D43-980E-BF830F9DB0A4}"/>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24" name="Picture 223">
              <a:extLst>
                <a:ext uri="{FF2B5EF4-FFF2-40B4-BE49-F238E27FC236}">
                  <a16:creationId xmlns:a16="http://schemas.microsoft.com/office/drawing/2014/main" id="{10BBD7D6-2EAA-2B40-ABBB-33405E2CFB2F}"/>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25" name="Picture 224" descr="si.png">
              <a:extLst>
                <a:ext uri="{FF2B5EF4-FFF2-40B4-BE49-F238E27FC236}">
                  <a16:creationId xmlns:a16="http://schemas.microsoft.com/office/drawing/2014/main" id="{E7981EC3-C022-5E4D-9082-1C236E03302F}"/>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302275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EAR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6DC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AFE3D2EE-9466-FE40-B2A2-43D0EF22C1F3}"/>
              </a:ext>
            </a:extLst>
          </p:cNvPr>
          <p:cNvSpPr>
            <a:spLocks noGrp="1" noChangeArrowheads="1"/>
          </p:cNvSpPr>
          <p:nvPr>
            <p:ph idx="1" hasCustomPrompt="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a:solidFill>
                  <a:srgbClr val="1E3378"/>
                </a:solidFill>
              </a:defRPr>
            </a:lvl1pPr>
            <a:lvl2pPr>
              <a:defRPr>
                <a:solidFill>
                  <a:srgbClr val="1E3378"/>
                </a:solidFill>
              </a:defRPr>
            </a:lvl2pPr>
            <a:lvl3pPr>
              <a:defRPr>
                <a:solidFill>
                  <a:srgbClr val="1E3378"/>
                </a:solidFill>
              </a:defRPr>
            </a:lvl3pPr>
            <a:lvl4pPr>
              <a:defRPr>
                <a:solidFill>
                  <a:srgbClr val="1E3378"/>
                </a:solidFill>
              </a:defRPr>
            </a:lvl4pPr>
            <a:lvl5pPr>
              <a:defRPr>
                <a:solidFill>
                  <a:srgbClr val="1E3378"/>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id="{AF28F19B-7C3E-084C-9576-DD78AF4F52F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3980DFC1-CC94-774D-A03F-D7294F65451E}"/>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F387236C-E9B8-4B41-9114-C28AC556C6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7A73F97E-1CA9-8243-AF17-77C07FFCB2E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43CBBB78-4D8D-9F47-A112-79064DF79AB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79E38E4-9B68-D047-B71C-D08E6B06457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DB7C0E25-B4F5-3649-9CE4-F70FAAD058D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4FA38D3A-F40C-EE48-93FF-D6E2F862D93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7AEF6048-636D-3D4D-BC42-2153C86AE03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08E4114A-51C4-3F4B-B8F5-06425353BA6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60E2AAD1-718A-2E47-8142-683770A658E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1A6C2326-AE11-D54F-9107-6D8B6B80EEF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8A833B57-F4D9-DF4F-8CC3-9601EAFE9AF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5DCDD42C-E001-B843-A955-6587382EE3A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C34F8BE9-9EAC-E843-AD17-A5B97D20717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DF49D2B4-AE08-6C48-A075-6181F924018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710509CE-7C9A-114F-AB3D-5F35D385C50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195739E-A5BF-E34B-B8DB-CE3A2CBBB52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1FCDB9A-3A1E-414B-8373-6F8F633BBF8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A9888CA0-8E68-C54D-9A53-2CCD1B4A93D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8A4CBC9F-52B5-2A48-A4F1-F355B8C9EE3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A5640869-6CD1-2341-9EA2-66D5FC30673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CA310B31-1C72-0C42-AF3E-880234982C3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D4AC8D70-9226-CC45-9106-DD83403133D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3E5EFDBF-9533-6D43-A6A1-65C9CDDA8D3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B9DC287E-D98B-3943-AF8E-9B224CE7C792}"/>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BD260898-5519-6B4F-B6B1-2DE6F95519D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579429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5E6F"/>
              </a:solidFill>
            </a:endParaRPr>
          </a:p>
        </p:txBody>
      </p:sp>
      <p:sp>
        <p:nvSpPr>
          <p:cNvPr id="9" name="Rectangle 8"/>
          <p:cNvSpPr/>
          <p:nvPr userDrawn="1"/>
        </p:nvSpPr>
        <p:spPr>
          <a:xfrm flipH="1">
            <a:off x="4686300" y="2011304"/>
            <a:ext cx="2819400" cy="2819034"/>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p:cNvSpPr txBox="1">
            <a:spLocks/>
          </p:cNvSpPr>
          <p:nvPr userDrawn="1"/>
        </p:nvSpPr>
        <p:spPr>
          <a:xfrm>
            <a:off x="4686298" y="4524206"/>
            <a:ext cx="2812781" cy="314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400">
              <a:solidFill>
                <a:srgbClr val="8197A6"/>
              </a:solidFill>
              <a:latin typeface="Arial" charset="0"/>
              <a:ea typeface="Arial" charset="0"/>
              <a:cs typeface="Arial" charset="0"/>
            </a:endParaRPr>
          </a:p>
        </p:txBody>
      </p:sp>
      <p:sp>
        <p:nvSpPr>
          <p:cNvPr id="17" name="Text Placeholder 2"/>
          <p:cNvSpPr>
            <a:spLocks noGrp="1"/>
          </p:cNvSpPr>
          <p:nvPr>
            <p:ph type="body" idx="14" hasCustomPrompt="1"/>
          </p:nvPr>
        </p:nvSpPr>
        <p:spPr>
          <a:xfrm>
            <a:off x="4686298" y="2041526"/>
            <a:ext cx="2819402"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7" name="Subtitle 2"/>
          <p:cNvSpPr txBox="1">
            <a:spLocks/>
          </p:cNvSpPr>
          <p:nvPr userDrawn="1"/>
        </p:nvSpPr>
        <p:spPr>
          <a:xfrm>
            <a:off x="4686298" y="1740022"/>
            <a:ext cx="2819402" cy="2615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100" noProof="0">
                <a:solidFill>
                  <a:srgbClr val="8197A6"/>
                </a:solidFill>
                <a:latin typeface="Arial" charset="0"/>
                <a:ea typeface="Arial" charset="0"/>
                <a:cs typeface="Arial" charset="0"/>
              </a:rPr>
              <a:t>Produced by</a:t>
            </a:r>
          </a:p>
        </p:txBody>
      </p:sp>
      <p:sp>
        <p:nvSpPr>
          <p:cNvPr id="8" name="Text Placeholder 2">
            <a:extLst>
              <a:ext uri="{FF2B5EF4-FFF2-40B4-BE49-F238E27FC236}">
                <a16:creationId xmlns:a16="http://schemas.microsoft.com/office/drawing/2014/main" id="{685FD51B-FCED-4645-B034-140CE779462A}"/>
              </a:ext>
            </a:extLst>
          </p:cNvPr>
          <p:cNvSpPr>
            <a:spLocks noGrp="1"/>
          </p:cNvSpPr>
          <p:nvPr>
            <p:ph type="body" idx="15" hasCustomPrompt="1"/>
          </p:nvPr>
        </p:nvSpPr>
        <p:spPr>
          <a:xfrm>
            <a:off x="4686298" y="4406773"/>
            <a:ext cx="2819402"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Tree>
    <p:extLst>
      <p:ext uri="{BB962C8B-B14F-4D97-AF65-F5344CB8AC3E}">
        <p14:creationId xmlns:p14="http://schemas.microsoft.com/office/powerpoint/2010/main" val="34441705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A5E70-B245-8E4F-82BB-81B61D2B4C62}"/>
              </a:ext>
            </a:extLst>
          </p:cNvPr>
          <p:cNvSpPr>
            <a:spLocks noGrp="1"/>
          </p:cNvSpPr>
          <p:nvPr>
            <p:ph type="title" hasCustomPrompt="1"/>
          </p:nvPr>
        </p:nvSpPr>
        <p:spPr/>
        <p:txBody>
          <a:bodyPr/>
          <a:lstStyle/>
          <a:p>
            <a:r>
              <a:rPr lang="en-US" dirty="0"/>
              <a:t>CLICK TO EDIT MASTER TITLE STYLE</a:t>
            </a:r>
            <a:endParaRPr lang="it-IT" dirty="0"/>
          </a:p>
        </p:txBody>
      </p:sp>
      <p:cxnSp>
        <p:nvCxnSpPr>
          <p:cNvPr id="3" name="Straight Connector 2">
            <a:extLst>
              <a:ext uri="{FF2B5EF4-FFF2-40B4-BE49-F238E27FC236}">
                <a16:creationId xmlns:a16="http://schemas.microsoft.com/office/drawing/2014/main" id="{4D5AB551-3A27-7E4B-A2F3-D5E9E79F24A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958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BG ">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1A4AD3-76D1-0746-83B3-49CBFBCC32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13"/>
          <a:stretch/>
        </p:blipFill>
        <p:spPr>
          <a:xfrm>
            <a:off x="0" y="-1"/>
            <a:ext cx="12191999" cy="6858001"/>
          </a:xfrm>
          <a:prstGeom prst="rect">
            <a:avLst/>
          </a:prstGeom>
        </p:spPr>
      </p:pic>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1287EEBF-0EDA-9340-A30E-4FA560184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A03961FB-0416-4444-90C7-335CE570E223}"/>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22DB9BC1-7E39-DF4B-B964-008B6B272F9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6F87CCCC-BD80-1E48-BB0B-557C4BD838A5}"/>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8B4EE296-1188-584D-B6B4-976C0635D24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F92E99E7-028A-084A-83EF-F4D5692EF9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4CCD308B-CCAD-C94C-9815-E7CAB0E139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6545A7D7-1011-3A48-9039-A11CCC03CFA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17E342EF-0ECE-564E-9574-D8B891DB53F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E9E865B-1A2E-AB4B-A68B-DD78B97AB31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7DB47244-86EF-6343-B8DA-D21FF11CF6A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7A9C59CD-9A2F-5D46-B18F-FAD09338993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ED070DB3-1594-234B-AAEF-82A31D5845D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EEBFD938-AAA8-A244-88A5-99CAA64B579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3D7873E5-328D-CD4B-9B1F-FFFE47A3909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D64CD046-C3B1-5D48-8A7D-A138E4E1AA0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5BA6F1C0-CB51-2B45-BCAE-07242F47CFDC}"/>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640D52E1-8010-3D4D-8C7A-FBC578DB8B4D}"/>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5C5D2962-4C1A-5843-8489-C0DB23EB11C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1A4937DC-BFAE-8B48-8190-200BC3AC306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2AC68A5D-2660-2F41-9223-5F82847CDB5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381E5BDC-FB4E-1343-AFD0-7D99418DECA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7068F45F-32EE-8348-AEF1-A03D3FD40DF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56161D27-A7E4-1940-8969-CECD47DCCC0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9B34796E-51DB-E243-B6E8-CD977F2BEF61}"/>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51B774C7-421D-F44B-AE3B-DCF50766C5F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CEE34526-6CB3-514C-BE41-E5EA55FCC96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66DF7AED-F1EF-9348-AD18-A80AFACC065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78719F2F-5F0E-424E-8957-79022859AA8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96353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5" name="Rectangle 6">
            <a:extLst>
              <a:ext uri="{FF2B5EF4-FFF2-40B4-BE49-F238E27FC236}">
                <a16:creationId xmlns:a16="http://schemas.microsoft.com/office/drawing/2014/main" id="{AEB551CF-2079-1143-8BDA-FEB21A64A2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96" name="Content Placeholder 2">
            <a:extLst>
              <a:ext uri="{FF2B5EF4-FFF2-40B4-BE49-F238E27FC236}">
                <a16:creationId xmlns:a16="http://schemas.microsoft.com/office/drawing/2014/main" id="{F021545F-0645-6340-A8C0-98EBAD6738C6}"/>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2" name="Picture 91">
            <a:extLst>
              <a:ext uri="{FF2B5EF4-FFF2-40B4-BE49-F238E27FC236}">
                <a16:creationId xmlns:a16="http://schemas.microsoft.com/office/drawing/2014/main" id="{6A952114-5369-D145-9AA5-C7D04E9820C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583C7F1E-0F53-4C44-8CB0-D8D28BDFD86E}"/>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9F8CBE46-CFD4-C040-B51C-81CC9C0B84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BDA6C7BF-CB4E-0845-8B4B-A93C1FB2B50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5FF7F18D-B1A6-E348-B0CA-F76DDC41106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8F88A83-E552-C44E-960D-36DD19AD983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C0890234-E227-FB48-ACF3-96A7279C9B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995B88F2-9D49-D045-86EE-586F43241BD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1EA4F2ED-4713-114B-A49C-7EC620A234F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20920ABB-FA8D-124E-8E8A-A64AB48AD3B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1B5A6296-342F-864A-8089-B3210DF4237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9C61EC06-B596-4A49-A689-E1A6F429E3B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4C5BB55F-ABBA-0A4F-A216-F9534F83894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6548D9D-9644-D142-87A1-60FD0705998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77FC7B12-E67A-344D-B320-8A7461C3B9A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A9E8E719-B353-3045-BCA5-95B75A61CE7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17362415-64B8-9245-BDF6-34E0E2F3680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F3EBE3-0ED9-C046-9781-9C4BF469B85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AEA6720C-ADA9-9243-8D72-E1C77D4AB98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323922CD-CAF9-5C4F-9772-D5E06ED4923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BEF6A8ED-A687-3641-8A3D-98FF1EB38EE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69AEB582-CE13-BD44-9CD0-8FA60F42467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89B4A3B4-1FF5-AA40-9772-04813357DED5}"/>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C7D1DAA6-12E5-ED4D-994E-5D93AC358424}"/>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CE976845-3E82-C142-91FA-28486F469D0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7CB4DE45-98CA-5E44-95BD-CF8058D02721}"/>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23F0595E-6C5F-0146-BCD0-5905CAC1C17B}"/>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600906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2642395D-106D-B046-A146-EFCB523A77AF}"/>
              </a:ext>
            </a:extLst>
          </p:cNvPr>
          <p:cNvGraphicFramePr/>
          <p:nvPr userDrawn="1">
            <p:extLst>
              <p:ext uri="{D42A27DB-BD31-4B8C-83A1-F6EECF244321}">
                <p14:modId xmlns:p14="http://schemas.microsoft.com/office/powerpoint/2010/main" val="79933853"/>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D5A66B6B-38AB-5847-8954-F7120559E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93" name="Picture 92">
            <a:extLst>
              <a:ext uri="{FF2B5EF4-FFF2-40B4-BE49-F238E27FC236}">
                <a16:creationId xmlns:a16="http://schemas.microsoft.com/office/drawing/2014/main" id="{30BBE71F-1AE0-E14C-BCC9-3FFFA214F70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62411BC9-CCA6-1E4E-B8D9-B88A6706D28F}"/>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22BE22C5-BEB6-6544-A756-E7C18DB365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E42ED649-6E58-3547-86C1-C4B547F8499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7BFD50EA-8FEE-DE46-9380-5D08D9DE929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AE34DBD1-1BC0-3F4D-B2DC-5E4110AB88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E0AF12B9-32DA-7E47-80B6-0B80430F6FD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02410907-428B-B342-8D89-9D5ABA54DD0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8B55D9AC-CF4B-E042-A945-162E589FB8F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647BE302-A348-DB40-97B9-875EC203922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6A560263-39A2-A847-ABFA-69CB817B77A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1FE7A2A4-9C0D-844B-B995-498B3F91092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04B2314C-BB25-0F4A-896D-4F9E745426E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E5ECFD0D-50C6-5047-A0ED-629A1A29AF5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1B60C288-3D1E-A745-AFFF-9839830AB53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4078DA4C-5209-AE4B-B55E-3F076E941CE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FE90B1D5-F160-4E46-A6ED-7CA100E32A9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3604560C-FE16-1D4E-93B5-550DB325BFB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FDE91A33-E5AF-1A45-AF1B-AD5A4F80920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02CBAB74-52BF-424A-B290-F3E52411EC3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5AD31351-CC0A-9C4D-94F0-D31DD71E653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E6B637EA-B222-CC4B-A20D-DF7B0E58E92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285839FE-DF59-BA44-819C-483C81AC422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5DF5D998-65C3-E749-B0DA-ADC7E2519D9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820FDFF3-0480-F34E-8366-282C333654A0}"/>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320E3863-E16A-1040-8CB2-EBED88461B15}"/>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5E8B372F-C0DB-2145-98A6-DA9A1AC8F042}"/>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46135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32CB0D33-0F35-234C-8580-BE31162166B2}"/>
              </a:ext>
            </a:extLst>
          </p:cNvPr>
          <p:cNvGraphicFramePr/>
          <p:nvPr userDrawn="1">
            <p:extLst>
              <p:ext uri="{D42A27DB-BD31-4B8C-83A1-F6EECF244321}">
                <p14:modId xmlns:p14="http://schemas.microsoft.com/office/powerpoint/2010/main" val="1083639943"/>
              </p:ext>
            </p:extLst>
          </p:nvPr>
        </p:nvGraphicFramePr>
        <p:xfrm>
          <a:off x="278275" y="1244313"/>
          <a:ext cx="11624274" cy="4832637"/>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34F911A5-0999-1346-B5B7-6D1872DC7B8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93" name="Picture 92">
            <a:extLst>
              <a:ext uri="{FF2B5EF4-FFF2-40B4-BE49-F238E27FC236}">
                <a16:creationId xmlns:a16="http://schemas.microsoft.com/office/drawing/2014/main" id="{6DD9E2B0-F6A6-2F4E-9ED8-6C559257CAD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3861476C-7879-6F49-90D8-B385D0639ACB}"/>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C4090C0D-7B60-9F41-B7D8-AB17CD4A34E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0CA5F9EA-5BE1-8F45-89C7-C285B7153A4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2C1C5C79-9FC3-5A4F-9F5C-A54CDDBC6B8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CA76D5F-7AA0-FE46-9C6A-BF6400A8EF2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D1E4418F-9421-BF4E-8BE9-8F20B4565B2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EEA03E79-AA50-BB41-85B6-B0868E07051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8A59CD69-9182-8741-A417-84C988C25AD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C26D31E8-DCA0-E049-B12B-B0E3270B7CA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865A4892-EDD2-0249-A218-18F1EB4F22F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D9D81215-FCC2-F446-9DFD-F2EAC170638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01B41A6E-74FD-D540-9489-640A21ADEA3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1ADCF6C-B73A-DF48-B2FD-9FC11E04036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054F8EB4-7D41-D140-9BDE-CDF347703A8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FC57BAA7-6D0B-8847-B03F-5A3CA06FB4C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8EE43D0E-8923-7244-957B-ED6CDC2703E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BE2A36-D8B3-C549-852D-42CBDF20976F}"/>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19BCE3D1-336F-FD46-A49F-2F1873D82CF4}"/>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8D41C1AF-A451-0C45-A7C0-5A749C7C60B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1746A750-BB27-8C41-8F3C-B28F6ADA012C}"/>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C2DD2117-9A53-D64D-AAB0-87655A53E28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955D720C-6F99-0841-A309-EBF97458866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8D91453F-AAB3-5D4D-9759-4A6A7D5C324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DC376826-B3B5-984F-8DF8-37D874ABEACB}"/>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ED870D81-987E-1340-AD11-1DD4FA3D302C}"/>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3B731A3B-1F04-4443-AFD5-59ED52507EC9}"/>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47654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1"/>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9" name="Rectangle 6">
            <a:extLst>
              <a:ext uri="{FF2B5EF4-FFF2-40B4-BE49-F238E27FC236}">
                <a16:creationId xmlns:a16="http://schemas.microsoft.com/office/drawing/2014/main" id="{8493550D-A1E3-3A4E-9392-FA472511DF5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6C1A716A-F635-E146-B1C9-5DAFF97E9B9F}"/>
              </a:ext>
            </a:extLst>
          </p:cNvPr>
          <p:cNvSpPr>
            <a:spLocks noGrp="1"/>
          </p:cNvSpPr>
          <p:nvPr>
            <p:ph idx="1" hasCustomPrompt="1"/>
          </p:nvPr>
        </p:nvSpPr>
        <p:spPr>
          <a:xfrm>
            <a:off x="218262" y="882192"/>
            <a:ext cx="11763662" cy="551477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005207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136C1632-A714-CF4A-AE79-5241C3E62579}"/>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5" name="Rectangle 6">
            <a:extLst>
              <a:ext uri="{FF2B5EF4-FFF2-40B4-BE49-F238E27FC236}">
                <a16:creationId xmlns:a16="http://schemas.microsoft.com/office/drawing/2014/main" id="{AB933D8D-E14C-BA4A-B236-D5A1517FD2D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3" name="Picture 92">
            <a:extLst>
              <a:ext uri="{FF2B5EF4-FFF2-40B4-BE49-F238E27FC236}">
                <a16:creationId xmlns:a16="http://schemas.microsoft.com/office/drawing/2014/main" id="{87C3AC94-60D7-0646-AE5D-676AB1053AC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DA476CF1-11C4-2147-86FF-1759CB5D90C3}"/>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0F994223-E721-EB4A-9222-B4A0CD3F94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56EA2E5E-6C1A-5941-A416-6689ED6FDA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0B6F3CCB-8C21-3B42-98F2-C4FF64C702E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B9440B64-71E4-D14A-B374-B4772E8C69F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32B7B46D-B904-E640-B66E-51B446AE93C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570F3668-71B2-ED48-AB90-71CE54D8426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26FA3841-B950-6D4D-8E46-A15AB3DA914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DB270974-D81B-DB4A-8CE9-EFF3066DABF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FBEF8624-686B-1546-9183-CF7C6DE8D16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C3113024-B002-F24F-8675-04B97B3C777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7F129C17-128D-AB49-849F-1F3DEAC1B51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767EADFA-A694-CB40-A8E8-39699024BCA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1803007F-3ADD-F848-AA1E-C46768AF314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BF5DA83E-DEA5-114D-8BD1-6980A641BC1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FB43628F-C66C-C740-BF8E-B6D888C5ED4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C5504D92-6BE4-7F4D-B056-AF08F4D45A9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6F5E613F-6EAD-2D44-A93B-645519B1272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4D39AAC5-03EF-5146-9E6F-32BA983707C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A60782A6-4E08-7146-A69C-A7C18DCED4E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8E34E23A-A2EF-4040-BF15-B1752FC95F4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554DF9B3-6770-9D4E-9935-2BCB266B9FB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A0725F54-647B-F948-B98D-E2741F91C9DE}"/>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DBF7F6D7-227C-474D-893A-320E0AEA9DF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E9691B05-C6BF-5B4C-B9A4-84D041617B8C}"/>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E0098E4C-7487-4A44-AA8E-24EBE35E54BA}"/>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47213269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6.png"/><Relationship Id="rId39" Type="http://schemas.openxmlformats.org/officeDocument/2006/relationships/image" Target="../media/image19.png"/><Relationship Id="rId21" Type="http://schemas.openxmlformats.org/officeDocument/2006/relationships/image" Target="../media/image1.png"/><Relationship Id="rId34" Type="http://schemas.openxmlformats.org/officeDocument/2006/relationships/image" Target="../media/image14.png"/><Relationship Id="rId42" Type="http://schemas.openxmlformats.org/officeDocument/2006/relationships/image" Target="../media/image22.png"/><Relationship Id="rId47" Type="http://schemas.openxmlformats.org/officeDocument/2006/relationships/image" Target="../media/image27.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32" Type="http://schemas.openxmlformats.org/officeDocument/2006/relationships/image" Target="../media/image12.png"/><Relationship Id="rId37" Type="http://schemas.openxmlformats.org/officeDocument/2006/relationships/image" Target="../media/image17.png"/><Relationship Id="rId40" Type="http://schemas.openxmlformats.org/officeDocument/2006/relationships/image" Target="../media/image20.png"/><Relationship Id="rId45" Type="http://schemas.openxmlformats.org/officeDocument/2006/relationships/image" Target="../media/image2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28" Type="http://schemas.openxmlformats.org/officeDocument/2006/relationships/image" Target="../media/image8.png"/><Relationship Id="rId36" Type="http://schemas.openxmlformats.org/officeDocument/2006/relationships/image" Target="../media/image16.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1.png"/><Relationship Id="rId44" Type="http://schemas.openxmlformats.org/officeDocument/2006/relationships/image" Target="../media/image2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 Id="rId27" Type="http://schemas.openxmlformats.org/officeDocument/2006/relationships/image" Target="../media/image7.png"/><Relationship Id="rId30" Type="http://schemas.openxmlformats.org/officeDocument/2006/relationships/image" Target="../media/image10.png"/><Relationship Id="rId35" Type="http://schemas.openxmlformats.org/officeDocument/2006/relationships/image" Target="../media/image15.png"/><Relationship Id="rId43" Type="http://schemas.openxmlformats.org/officeDocument/2006/relationships/image" Target="../media/image23.png"/><Relationship Id="rId48" Type="http://schemas.openxmlformats.org/officeDocument/2006/relationships/image" Target="../media/image28.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5.png"/><Relationship Id="rId33" Type="http://schemas.openxmlformats.org/officeDocument/2006/relationships/image" Target="../media/image13.png"/><Relationship Id="rId38" Type="http://schemas.openxmlformats.org/officeDocument/2006/relationships/image" Target="../media/image18.png"/><Relationship Id="rId46" Type="http://schemas.openxmlformats.org/officeDocument/2006/relationships/image" Target="../media/image26.png"/><Relationship Id="rId20" Type="http://schemas.openxmlformats.org/officeDocument/2006/relationships/theme" Target="../theme/theme1.xml"/><Relationship Id="rId41" Type="http://schemas.openxmlformats.org/officeDocument/2006/relationships/image" Target="../media/image2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theme" Target="../theme/theme2.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20.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1.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Masters/_rels/slideMaster3.xml.rels><?xml version="1.0" encoding="UTF-8" standalone="yes"?>
<Relationships xmlns="http://schemas.openxmlformats.org/package/2006/relationships"><Relationship Id="rId13" Type="http://schemas.openxmlformats.org/officeDocument/2006/relationships/image" Target="../media/image2.png"/><Relationship Id="rId18" Type="http://schemas.openxmlformats.org/officeDocument/2006/relationships/image" Target="../media/image6.png"/><Relationship Id="rId26" Type="http://schemas.openxmlformats.org/officeDocument/2006/relationships/image" Target="../media/image14.png"/><Relationship Id="rId39" Type="http://schemas.openxmlformats.org/officeDocument/2006/relationships/image" Target="../media/image27.png"/><Relationship Id="rId21" Type="http://schemas.openxmlformats.org/officeDocument/2006/relationships/image" Target="../media/image9.png"/><Relationship Id="rId34" Type="http://schemas.openxmlformats.org/officeDocument/2006/relationships/image" Target="../media/image22.png"/><Relationship Id="rId7" Type="http://schemas.openxmlformats.org/officeDocument/2006/relationships/slideLayout" Target="../slideLayouts/slideLayout27.xml"/><Relationship Id="rId12" Type="http://schemas.openxmlformats.org/officeDocument/2006/relationships/theme" Target="../theme/theme3.xml"/><Relationship Id="rId17" Type="http://schemas.openxmlformats.org/officeDocument/2006/relationships/image" Target="../media/image5.png"/><Relationship Id="rId25" Type="http://schemas.openxmlformats.org/officeDocument/2006/relationships/image" Target="../media/image13.png"/><Relationship Id="rId33" Type="http://schemas.openxmlformats.org/officeDocument/2006/relationships/image" Target="../media/image21.png"/><Relationship Id="rId38" Type="http://schemas.openxmlformats.org/officeDocument/2006/relationships/image" Target="../media/image26.png"/><Relationship Id="rId2" Type="http://schemas.openxmlformats.org/officeDocument/2006/relationships/slideLayout" Target="../slideLayouts/slideLayout22.xml"/><Relationship Id="rId16" Type="http://schemas.openxmlformats.org/officeDocument/2006/relationships/image" Target="../media/image4.png"/><Relationship Id="rId20" Type="http://schemas.openxmlformats.org/officeDocument/2006/relationships/image" Target="../media/image8.png"/><Relationship Id="rId29" Type="http://schemas.openxmlformats.org/officeDocument/2006/relationships/image" Target="../media/image17.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image" Target="../media/image12.png"/><Relationship Id="rId32" Type="http://schemas.openxmlformats.org/officeDocument/2006/relationships/image" Target="../media/image20.png"/><Relationship Id="rId37" Type="http://schemas.openxmlformats.org/officeDocument/2006/relationships/image" Target="../media/image25.png"/><Relationship Id="rId40" Type="http://schemas.openxmlformats.org/officeDocument/2006/relationships/image" Target="../media/image28.png"/><Relationship Id="rId5" Type="http://schemas.openxmlformats.org/officeDocument/2006/relationships/slideLayout" Target="../slideLayouts/slideLayout25.xml"/><Relationship Id="rId15" Type="http://schemas.openxmlformats.org/officeDocument/2006/relationships/image" Target="../media/image35.png"/><Relationship Id="rId23" Type="http://schemas.openxmlformats.org/officeDocument/2006/relationships/image" Target="../media/image11.png"/><Relationship Id="rId28" Type="http://schemas.openxmlformats.org/officeDocument/2006/relationships/image" Target="../media/image16.png"/><Relationship Id="rId36" Type="http://schemas.openxmlformats.org/officeDocument/2006/relationships/image" Target="../media/image24.png"/><Relationship Id="rId10" Type="http://schemas.openxmlformats.org/officeDocument/2006/relationships/slideLayout" Target="../slideLayouts/slideLayout30.xml"/><Relationship Id="rId19" Type="http://schemas.openxmlformats.org/officeDocument/2006/relationships/image" Target="../media/image7.png"/><Relationship Id="rId31" Type="http://schemas.openxmlformats.org/officeDocument/2006/relationships/image" Target="../media/image19.pn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34.png"/><Relationship Id="rId22" Type="http://schemas.openxmlformats.org/officeDocument/2006/relationships/image" Target="../media/image10.png"/><Relationship Id="rId27" Type="http://schemas.openxmlformats.org/officeDocument/2006/relationships/image" Target="../media/image15.png"/><Relationship Id="rId30" Type="http://schemas.openxmlformats.org/officeDocument/2006/relationships/image" Target="../media/image18.png"/><Relationship Id="rId35" Type="http://schemas.openxmlformats.org/officeDocument/2006/relationships/image" Target="../media/image23.png"/><Relationship Id="rId8" Type="http://schemas.openxmlformats.org/officeDocument/2006/relationships/slideLayout" Target="../slideLayouts/slideLayout28.xml"/><Relationship Id="rId3"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theme" Target="../theme/theme4.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3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5.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34.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8077D2-44D8-C949-9A73-F0823F3F8B6A}"/>
              </a:ext>
            </a:extLst>
          </p:cNvPr>
          <p:cNvSpPr/>
          <p:nvPr userDrawn="1"/>
        </p:nvSpPr>
        <p:spPr>
          <a:xfrm>
            <a:off x="-6566" y="-2"/>
            <a:ext cx="12198566"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Picture 5">
            <a:extLst>
              <a:ext uri="{FF2B5EF4-FFF2-40B4-BE49-F238E27FC236}">
                <a16:creationId xmlns:a16="http://schemas.microsoft.com/office/drawing/2014/main" id="{AD8FAFFC-0223-1740-BEBD-B739458582D9}"/>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1028" name="Picture 35" descr="PPT_Header02" hidden="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2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43648EA2-6243-D841-A5D2-EDAD9B113465}"/>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a:t>CLICK TO EDIT MASTER TITLE STYLE</a:t>
            </a:r>
          </a:p>
        </p:txBody>
      </p:sp>
      <p:grpSp>
        <p:nvGrpSpPr>
          <p:cNvPr id="123" name="Group 122">
            <a:extLst>
              <a:ext uri="{FF2B5EF4-FFF2-40B4-BE49-F238E27FC236}">
                <a16:creationId xmlns:a16="http://schemas.microsoft.com/office/drawing/2014/main" id="{84611090-2709-A645-A25B-F81732AE5600}"/>
              </a:ext>
            </a:extLst>
          </p:cNvPr>
          <p:cNvGrpSpPr/>
          <p:nvPr userDrawn="1"/>
        </p:nvGrpSpPr>
        <p:grpSpPr>
          <a:xfrm>
            <a:off x="226688" y="6572055"/>
            <a:ext cx="9280921" cy="144114"/>
            <a:chOff x="226688" y="6572055"/>
            <a:chExt cx="9280921" cy="144114"/>
          </a:xfrm>
        </p:grpSpPr>
        <p:pic>
          <p:nvPicPr>
            <p:cNvPr id="124" name="Picture 123" descr="at.png">
              <a:extLst>
                <a:ext uri="{FF2B5EF4-FFF2-40B4-BE49-F238E27FC236}">
                  <a16:creationId xmlns:a16="http://schemas.microsoft.com/office/drawing/2014/main" id="{72204563-5CEB-DE46-ADC9-DE9B80BAEC8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25" name="Picture 124" descr="be.png">
              <a:extLst>
                <a:ext uri="{FF2B5EF4-FFF2-40B4-BE49-F238E27FC236}">
                  <a16:creationId xmlns:a16="http://schemas.microsoft.com/office/drawing/2014/main" id="{477C9728-D5E9-1C40-97EF-1C69E982CF1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26" name="Picture 125" descr="ch.png">
              <a:extLst>
                <a:ext uri="{FF2B5EF4-FFF2-40B4-BE49-F238E27FC236}">
                  <a16:creationId xmlns:a16="http://schemas.microsoft.com/office/drawing/2014/main" id="{8166B04C-B510-DD47-A87F-D80609C3D45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27" name="Picture 126" descr="cz.png">
              <a:extLst>
                <a:ext uri="{FF2B5EF4-FFF2-40B4-BE49-F238E27FC236}">
                  <a16:creationId xmlns:a16="http://schemas.microsoft.com/office/drawing/2014/main" id="{FCFB9012-7B57-2E43-834C-CDD0BDEE00F2}"/>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28" name="Picture 127" descr="de.png">
              <a:extLst>
                <a:ext uri="{FF2B5EF4-FFF2-40B4-BE49-F238E27FC236}">
                  <a16:creationId xmlns:a16="http://schemas.microsoft.com/office/drawing/2014/main" id="{8313EFCA-CF26-7840-AD4A-242E95B406B2}"/>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29" name="Picture 128" descr="dk.png">
              <a:extLst>
                <a:ext uri="{FF2B5EF4-FFF2-40B4-BE49-F238E27FC236}">
                  <a16:creationId xmlns:a16="http://schemas.microsoft.com/office/drawing/2014/main" id="{00E25225-899D-EF41-B2B8-41646B57D7A3}"/>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30" name="Picture 129" descr="ee.png">
              <a:extLst>
                <a:ext uri="{FF2B5EF4-FFF2-40B4-BE49-F238E27FC236}">
                  <a16:creationId xmlns:a16="http://schemas.microsoft.com/office/drawing/2014/main" id="{5D35F23B-7852-494E-8A56-AEEC9341D293}"/>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31" name="Picture 130" descr="es.png">
              <a:extLst>
                <a:ext uri="{FF2B5EF4-FFF2-40B4-BE49-F238E27FC236}">
                  <a16:creationId xmlns:a16="http://schemas.microsoft.com/office/drawing/2014/main" id="{2FD4B845-CC95-1A43-871E-A23BF70D641C}"/>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32" name="Picture 131" descr="fi.png">
              <a:extLst>
                <a:ext uri="{FF2B5EF4-FFF2-40B4-BE49-F238E27FC236}">
                  <a16:creationId xmlns:a16="http://schemas.microsoft.com/office/drawing/2014/main" id="{DA842F0C-29FC-CD4E-870A-33CE31D3F59F}"/>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33" name="Picture 132" descr="fr.png">
              <a:extLst>
                <a:ext uri="{FF2B5EF4-FFF2-40B4-BE49-F238E27FC236}">
                  <a16:creationId xmlns:a16="http://schemas.microsoft.com/office/drawing/2014/main" id="{44C46CCE-9BD3-4242-8C8A-AF3E9F07B8B8}"/>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34" name="Picture 133" descr="gr.png">
              <a:extLst>
                <a:ext uri="{FF2B5EF4-FFF2-40B4-BE49-F238E27FC236}">
                  <a16:creationId xmlns:a16="http://schemas.microsoft.com/office/drawing/2014/main" id="{27633A7A-2EB2-404E-B511-142BC7BB5582}"/>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35" name="Picture 134" descr="hu.png">
              <a:extLst>
                <a:ext uri="{FF2B5EF4-FFF2-40B4-BE49-F238E27FC236}">
                  <a16:creationId xmlns:a16="http://schemas.microsoft.com/office/drawing/2014/main" id="{4217B9FB-459A-B546-A54E-548524B7C2C4}"/>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36" name="Picture 135" descr="ie.png">
              <a:extLst>
                <a:ext uri="{FF2B5EF4-FFF2-40B4-BE49-F238E27FC236}">
                  <a16:creationId xmlns:a16="http://schemas.microsoft.com/office/drawing/2014/main" id="{DEE095B2-ED73-3D4C-8392-9DEDF8625DF3}"/>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37" name="Picture 136" descr="it.png">
              <a:extLst>
                <a:ext uri="{FF2B5EF4-FFF2-40B4-BE49-F238E27FC236}">
                  <a16:creationId xmlns:a16="http://schemas.microsoft.com/office/drawing/2014/main" id="{E9688203-9FF6-C24F-A4AF-844D20FDBFD4}"/>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38" name="Picture 137" descr="lu.png">
              <a:extLst>
                <a:ext uri="{FF2B5EF4-FFF2-40B4-BE49-F238E27FC236}">
                  <a16:creationId xmlns:a16="http://schemas.microsoft.com/office/drawing/2014/main" id="{26FB1992-B47F-9F43-8470-1BF997A77A42}"/>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39" name="Picture 138" descr="nl.png">
              <a:extLst>
                <a:ext uri="{FF2B5EF4-FFF2-40B4-BE49-F238E27FC236}">
                  <a16:creationId xmlns:a16="http://schemas.microsoft.com/office/drawing/2014/main" id="{E281C0B7-FC9F-4341-857A-15FDBBF6794A}"/>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40" name="Picture 139" descr="no.png">
              <a:extLst>
                <a:ext uri="{FF2B5EF4-FFF2-40B4-BE49-F238E27FC236}">
                  <a16:creationId xmlns:a16="http://schemas.microsoft.com/office/drawing/2014/main" id="{E76441A9-ECD6-0C4F-9B92-8E4D421E99BF}"/>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41" name="Picture 140" descr="pl.png">
              <a:extLst>
                <a:ext uri="{FF2B5EF4-FFF2-40B4-BE49-F238E27FC236}">
                  <a16:creationId xmlns:a16="http://schemas.microsoft.com/office/drawing/2014/main" id="{5A2A7EDB-F79F-E34B-AEB6-63ABE53F7097}"/>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42" name="Picture 141" descr="pt.png">
              <a:extLst>
                <a:ext uri="{FF2B5EF4-FFF2-40B4-BE49-F238E27FC236}">
                  <a16:creationId xmlns:a16="http://schemas.microsoft.com/office/drawing/2014/main" id="{D41987F5-95C5-F347-BC06-9D5CFABA1D69}"/>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43" name="Picture 142" descr="ro.png">
              <a:extLst>
                <a:ext uri="{FF2B5EF4-FFF2-40B4-BE49-F238E27FC236}">
                  <a16:creationId xmlns:a16="http://schemas.microsoft.com/office/drawing/2014/main" id="{23B8D47D-1D03-BC4A-BD39-4C93CADF3530}"/>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44" name="Picture 143" descr="se.png">
              <a:extLst>
                <a:ext uri="{FF2B5EF4-FFF2-40B4-BE49-F238E27FC236}">
                  <a16:creationId xmlns:a16="http://schemas.microsoft.com/office/drawing/2014/main" id="{397F47CB-318B-3948-BBFF-78E1930FA681}"/>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45" name="Picture 144" descr="uk.png">
              <a:extLst>
                <a:ext uri="{FF2B5EF4-FFF2-40B4-BE49-F238E27FC236}">
                  <a16:creationId xmlns:a16="http://schemas.microsoft.com/office/drawing/2014/main" id="{FB09FC37-3988-174D-B73A-6B71AB7FF6C1}"/>
                </a:ext>
              </a:extLst>
            </p:cNvPr>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46" name="Picture 145" descr="ca.png">
              <a:extLst>
                <a:ext uri="{FF2B5EF4-FFF2-40B4-BE49-F238E27FC236}">
                  <a16:creationId xmlns:a16="http://schemas.microsoft.com/office/drawing/2014/main" id="{1099AFE1-FE5B-1E46-BECE-959EACADD55B}"/>
                </a:ext>
              </a:extLst>
            </p:cNvPr>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47" name="Picture 146">
              <a:extLst>
                <a:ext uri="{FF2B5EF4-FFF2-40B4-BE49-F238E27FC236}">
                  <a16:creationId xmlns:a16="http://schemas.microsoft.com/office/drawing/2014/main" id="{25C9D3BB-BD0A-424F-A700-8394507E6FAA}"/>
                </a:ext>
              </a:extLst>
            </p:cNvPr>
            <p:cNvPicPr>
              <a:picLocks noChangeAspect="1"/>
            </p:cNvPicPr>
            <p:nvPr userDrawn="1"/>
          </p:nvPicPr>
          <p:blipFill>
            <a:blip r:embed="rId4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48" name="Picture 147" descr="si.png">
              <a:extLst>
                <a:ext uri="{FF2B5EF4-FFF2-40B4-BE49-F238E27FC236}">
                  <a16:creationId xmlns:a16="http://schemas.microsoft.com/office/drawing/2014/main" id="{5817CEA4-E49B-D044-99E4-A047AB75850D}"/>
                </a:ext>
              </a:extLst>
            </p:cNvPr>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55142989"/>
      </p:ext>
    </p:extLst>
  </p:cSld>
  <p:clrMap bg1="lt1" tx1="dk1" bg2="lt2" tx2="dk2" accent1="accent1" accent2="accent2" accent3="accent3" accent4="accent4" accent5="accent5" accent6="accent6" hlink="hlink" folHlink="folHlink"/>
  <p:sldLayoutIdLst>
    <p:sldLayoutId id="2147487104" r:id="rId1"/>
    <p:sldLayoutId id="2147487105" r:id="rId2"/>
    <p:sldLayoutId id="2147487106" r:id="rId3"/>
    <p:sldLayoutId id="2147487107" r:id="rId4"/>
    <p:sldLayoutId id="2147487108" r:id="rId5"/>
    <p:sldLayoutId id="2147487109" r:id="rId6"/>
    <p:sldLayoutId id="2147487110" r:id="rId7"/>
    <p:sldLayoutId id="2147487111" r:id="rId8"/>
    <p:sldLayoutId id="2147487114" r:id="rId9"/>
    <p:sldLayoutId id="2147487116" r:id="rId10"/>
    <p:sldLayoutId id="2147487117" r:id="rId11"/>
    <p:sldLayoutId id="2147487118" r:id="rId12"/>
    <p:sldLayoutId id="2147487119" r:id="rId13"/>
    <p:sldLayoutId id="2147487120" r:id="rId14"/>
    <p:sldLayoutId id="2147487121" r:id="rId15"/>
    <p:sldLayoutId id="2147487122" r:id="rId16"/>
    <p:sldLayoutId id="2147487123" r:id="rId17"/>
    <p:sldLayoutId id="2147487137" r:id="rId18"/>
    <p:sldLayoutId id="2147487138" r:id="rId19"/>
  </p:sldLayoutIdLst>
  <p:hf sldNum="0" hdr="0" dt="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3106"/>
            <a:ext cx="11763662" cy="553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sp>
        <p:nvSpPr>
          <p:cNvPr id="3" name="Title Placeholder 2">
            <a:extLst>
              <a:ext uri="{FF2B5EF4-FFF2-40B4-BE49-F238E27FC236}">
                <a16:creationId xmlns:a16="http://schemas.microsoft.com/office/drawing/2014/main" id="{BF9CC564-99C6-CF4A-B66D-51C35F77590D}"/>
              </a:ext>
            </a:extLst>
          </p:cNvPr>
          <p:cNvSpPr>
            <a:spLocks noGrp="1"/>
          </p:cNvSpPr>
          <p:nvPr>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a:t>CLICK TO EDIT MASTER TITLE STYLE</a:t>
            </a:r>
          </a:p>
        </p:txBody>
      </p:sp>
      <p:pic>
        <p:nvPicPr>
          <p:cNvPr id="36" name="Picture 35">
            <a:extLst>
              <a:ext uri="{FF2B5EF4-FFF2-40B4-BE49-F238E27FC236}">
                <a16:creationId xmlns:a16="http://schemas.microsoft.com/office/drawing/2014/main" id="{68673324-7E47-2849-ABFE-CFCE924180D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37" name="Straight Connector 36">
            <a:extLst>
              <a:ext uri="{FF2B5EF4-FFF2-40B4-BE49-F238E27FC236}">
                <a16:creationId xmlns:a16="http://schemas.microsoft.com/office/drawing/2014/main" id="{12966744-7AFD-514D-B904-4B018BE0A0A2}"/>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8FD7AE56-FAF9-F14D-B94F-89B3ACEDEE1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67" name="Group 166">
            <a:extLst>
              <a:ext uri="{FF2B5EF4-FFF2-40B4-BE49-F238E27FC236}">
                <a16:creationId xmlns:a16="http://schemas.microsoft.com/office/drawing/2014/main" id="{CD0FF82D-7048-3143-A742-6C31618FFC2E}"/>
              </a:ext>
            </a:extLst>
          </p:cNvPr>
          <p:cNvGrpSpPr/>
          <p:nvPr userDrawn="1"/>
        </p:nvGrpSpPr>
        <p:grpSpPr>
          <a:xfrm>
            <a:off x="226688" y="6572055"/>
            <a:ext cx="9280921" cy="144114"/>
            <a:chOff x="226688" y="6572055"/>
            <a:chExt cx="9280921" cy="144114"/>
          </a:xfrm>
        </p:grpSpPr>
        <p:pic>
          <p:nvPicPr>
            <p:cNvPr id="168" name="Picture 167" descr="at.png">
              <a:extLst>
                <a:ext uri="{FF2B5EF4-FFF2-40B4-BE49-F238E27FC236}">
                  <a16:creationId xmlns:a16="http://schemas.microsoft.com/office/drawing/2014/main" id="{93B7FE3A-4359-A447-9B32-14F5094D7AD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69" name="Picture 168" descr="be.png">
              <a:extLst>
                <a:ext uri="{FF2B5EF4-FFF2-40B4-BE49-F238E27FC236}">
                  <a16:creationId xmlns:a16="http://schemas.microsoft.com/office/drawing/2014/main" id="{85C17C33-4EEF-AB48-A58B-3E7C2895B72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0" name="Picture 169" descr="ch.png">
              <a:extLst>
                <a:ext uri="{FF2B5EF4-FFF2-40B4-BE49-F238E27FC236}">
                  <a16:creationId xmlns:a16="http://schemas.microsoft.com/office/drawing/2014/main" id="{F30D6C9F-3118-4144-B8CA-62A7D45701C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1" name="Picture 170" descr="cz.png">
              <a:extLst>
                <a:ext uri="{FF2B5EF4-FFF2-40B4-BE49-F238E27FC236}">
                  <a16:creationId xmlns:a16="http://schemas.microsoft.com/office/drawing/2014/main" id="{6C461C24-C1DC-D245-90A2-3314BA31D6D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2" name="Picture 171" descr="de.png">
              <a:extLst>
                <a:ext uri="{FF2B5EF4-FFF2-40B4-BE49-F238E27FC236}">
                  <a16:creationId xmlns:a16="http://schemas.microsoft.com/office/drawing/2014/main" id="{60F96A84-B039-7342-93E3-ED516B266E3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3" name="Picture 172" descr="dk.png">
              <a:extLst>
                <a:ext uri="{FF2B5EF4-FFF2-40B4-BE49-F238E27FC236}">
                  <a16:creationId xmlns:a16="http://schemas.microsoft.com/office/drawing/2014/main" id="{AE96FBE8-840D-6642-BB73-D88C770A8A44}"/>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4" name="Picture 173" descr="ee.png">
              <a:extLst>
                <a:ext uri="{FF2B5EF4-FFF2-40B4-BE49-F238E27FC236}">
                  <a16:creationId xmlns:a16="http://schemas.microsoft.com/office/drawing/2014/main" id="{B7065868-FF44-3E4D-AA22-1240C02F626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5" name="Picture 174" descr="es.png">
              <a:extLst>
                <a:ext uri="{FF2B5EF4-FFF2-40B4-BE49-F238E27FC236}">
                  <a16:creationId xmlns:a16="http://schemas.microsoft.com/office/drawing/2014/main" id="{41951BAC-C603-8446-99E7-83F31EAB402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76" name="Picture 175" descr="fi.png">
              <a:extLst>
                <a:ext uri="{FF2B5EF4-FFF2-40B4-BE49-F238E27FC236}">
                  <a16:creationId xmlns:a16="http://schemas.microsoft.com/office/drawing/2014/main" id="{9263D2E6-26B3-1D46-B728-72B5CFDB72B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77" name="Picture 176" descr="fr.png">
              <a:extLst>
                <a:ext uri="{FF2B5EF4-FFF2-40B4-BE49-F238E27FC236}">
                  <a16:creationId xmlns:a16="http://schemas.microsoft.com/office/drawing/2014/main" id="{3F4A4008-8ECF-3945-9FF6-C9BA8752D23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78" name="Picture 177" descr="gr.png">
              <a:extLst>
                <a:ext uri="{FF2B5EF4-FFF2-40B4-BE49-F238E27FC236}">
                  <a16:creationId xmlns:a16="http://schemas.microsoft.com/office/drawing/2014/main" id="{688FBFA8-9BBC-DB43-8AC0-9D5D48F69E5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79" name="Picture 178" descr="hu.png">
              <a:extLst>
                <a:ext uri="{FF2B5EF4-FFF2-40B4-BE49-F238E27FC236}">
                  <a16:creationId xmlns:a16="http://schemas.microsoft.com/office/drawing/2014/main" id="{9421AAA9-2F33-E941-8716-76C32CF6BE5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0" name="Picture 179" descr="ie.png">
              <a:extLst>
                <a:ext uri="{FF2B5EF4-FFF2-40B4-BE49-F238E27FC236}">
                  <a16:creationId xmlns:a16="http://schemas.microsoft.com/office/drawing/2014/main" id="{AB102CE7-A627-2D4A-BD3C-AFA25F9788F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1" name="Picture 180" descr="it.png">
              <a:extLst>
                <a:ext uri="{FF2B5EF4-FFF2-40B4-BE49-F238E27FC236}">
                  <a16:creationId xmlns:a16="http://schemas.microsoft.com/office/drawing/2014/main" id="{A02028DF-BD96-DE4A-99BA-772B0B28795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2" name="Picture 181" descr="lu.png">
              <a:extLst>
                <a:ext uri="{FF2B5EF4-FFF2-40B4-BE49-F238E27FC236}">
                  <a16:creationId xmlns:a16="http://schemas.microsoft.com/office/drawing/2014/main" id="{956E597D-5C79-5A47-A437-2FDD947491D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3" name="Picture 182" descr="nl.png">
              <a:extLst>
                <a:ext uri="{FF2B5EF4-FFF2-40B4-BE49-F238E27FC236}">
                  <a16:creationId xmlns:a16="http://schemas.microsoft.com/office/drawing/2014/main" id="{D255C4B1-8D3C-8446-8706-D4FF66776F4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4" name="Picture 183" descr="no.png">
              <a:extLst>
                <a:ext uri="{FF2B5EF4-FFF2-40B4-BE49-F238E27FC236}">
                  <a16:creationId xmlns:a16="http://schemas.microsoft.com/office/drawing/2014/main" id="{3ED57513-957D-074D-8A79-8B97F2D9F9C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5" name="Picture 184" descr="pl.png">
              <a:extLst>
                <a:ext uri="{FF2B5EF4-FFF2-40B4-BE49-F238E27FC236}">
                  <a16:creationId xmlns:a16="http://schemas.microsoft.com/office/drawing/2014/main" id="{45555DA6-9964-D040-87BA-B94A9FBDBF56}"/>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86" name="Picture 185" descr="pt.png">
              <a:extLst>
                <a:ext uri="{FF2B5EF4-FFF2-40B4-BE49-F238E27FC236}">
                  <a16:creationId xmlns:a16="http://schemas.microsoft.com/office/drawing/2014/main" id="{9F25888C-CDAE-6D4F-823B-C40B3FDF46C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87" name="Picture 186" descr="ro.png">
              <a:extLst>
                <a:ext uri="{FF2B5EF4-FFF2-40B4-BE49-F238E27FC236}">
                  <a16:creationId xmlns:a16="http://schemas.microsoft.com/office/drawing/2014/main" id="{86291AC9-4EBD-D243-9BD8-EADCE0DB063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88" name="Picture 187" descr="se.png">
              <a:extLst>
                <a:ext uri="{FF2B5EF4-FFF2-40B4-BE49-F238E27FC236}">
                  <a16:creationId xmlns:a16="http://schemas.microsoft.com/office/drawing/2014/main" id="{17E7B10B-4C7D-264C-9B75-DA7F808A459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89" name="Picture 188" descr="uk.png">
              <a:extLst>
                <a:ext uri="{FF2B5EF4-FFF2-40B4-BE49-F238E27FC236}">
                  <a16:creationId xmlns:a16="http://schemas.microsoft.com/office/drawing/2014/main" id="{D3CA376A-B471-6245-B8BE-306D2F3DA5A2}"/>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0" name="Picture 189" descr="ca.png">
              <a:extLst>
                <a:ext uri="{FF2B5EF4-FFF2-40B4-BE49-F238E27FC236}">
                  <a16:creationId xmlns:a16="http://schemas.microsoft.com/office/drawing/2014/main" id="{509DE819-2CF7-D846-A43B-280AD4BCC47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1" name="Picture 190">
              <a:extLst>
                <a:ext uri="{FF2B5EF4-FFF2-40B4-BE49-F238E27FC236}">
                  <a16:creationId xmlns:a16="http://schemas.microsoft.com/office/drawing/2014/main" id="{F67656D1-F2A4-9649-9F40-EF8C1D0CC474}"/>
                </a:ext>
              </a:extLst>
            </p:cNvPr>
            <p:cNvPicPr>
              <a:picLocks noChangeAspect="1"/>
            </p:cNvPicPr>
            <p:nvPr userDrawn="1"/>
          </p:nvPicPr>
          <p:blipFill>
            <a:blip r:embed="rId29"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2" name="Picture 191" descr="si.png">
              <a:extLst>
                <a:ext uri="{FF2B5EF4-FFF2-40B4-BE49-F238E27FC236}">
                  <a16:creationId xmlns:a16="http://schemas.microsoft.com/office/drawing/2014/main" id="{870AC420-1BCD-A640-8346-79694C2CE981}"/>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355596931"/>
      </p:ext>
    </p:extLst>
  </p:cSld>
  <p:clrMap bg1="lt1" tx1="dk1" bg2="lt2" tx2="dk2" accent1="accent1" accent2="accent2" accent3="accent3" accent4="accent4" accent5="accent5" accent6="accent6" hlink="hlink" folHlink="folHlink"/>
  <p:sldLayoutIdLst>
    <p:sldLayoutId id="2147487133" r:id="rId1"/>
  </p:sldLayoutIdLst>
  <p:hf sldNum="0" hdr="0" dt="0"/>
  <p:txStyles>
    <p:titleStyle>
      <a:lvl1pPr algn="l" rtl="0" eaLnBrk="0" fontAlgn="base" hangingPunct="0">
        <a:spcBef>
          <a:spcPct val="0"/>
        </a:spcBef>
        <a:spcAft>
          <a:spcPct val="0"/>
        </a:spcAft>
        <a:defRPr sz="3000" b="1" i="0">
          <a:solidFill>
            <a:schemeClr val="bg1"/>
          </a:solidFill>
          <a:latin typeface="+mj-lt"/>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3106"/>
            <a:ext cx="11763662" cy="5545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4" name="Picture 33"/>
          <p:cNvPicPr>
            <a:picLocks/>
          </p:cNvPicPr>
          <p:nvPr userDrawn="1"/>
        </p:nvPicPr>
        <p:blipFill>
          <a:blip r:embed="rId14"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sp>
        <p:nvSpPr>
          <p:cNvPr id="3" name="Title Placeholder 2">
            <a:extLst>
              <a:ext uri="{FF2B5EF4-FFF2-40B4-BE49-F238E27FC236}">
                <a16:creationId xmlns:a16="http://schemas.microsoft.com/office/drawing/2014/main" id="{BF9CC564-99C6-CF4A-B66D-51C35F77590D}"/>
              </a:ext>
            </a:extLst>
          </p:cNvPr>
          <p:cNvSpPr>
            <a:spLocks noGrp="1"/>
          </p:cNvSpPr>
          <p:nvPr>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a:t>CLICK TO EDIT MASTER TITLE STYLE</a:t>
            </a:r>
          </a:p>
        </p:txBody>
      </p:sp>
      <p:pic>
        <p:nvPicPr>
          <p:cNvPr id="38" name="Picture 37">
            <a:extLst>
              <a:ext uri="{FF2B5EF4-FFF2-40B4-BE49-F238E27FC236}">
                <a16:creationId xmlns:a16="http://schemas.microsoft.com/office/drawing/2014/main" id="{4A98235A-908E-9E4D-97CE-A7BE035FCD9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cxnSp>
        <p:nvCxnSpPr>
          <p:cNvPr id="39" name="Straight Connector 38">
            <a:extLst>
              <a:ext uri="{FF2B5EF4-FFF2-40B4-BE49-F238E27FC236}">
                <a16:creationId xmlns:a16="http://schemas.microsoft.com/office/drawing/2014/main" id="{88D6837A-A6B3-7945-8B79-FE698D2EDBB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grpSp>
        <p:nvGrpSpPr>
          <p:cNvPr id="167" name="Group 166">
            <a:extLst>
              <a:ext uri="{FF2B5EF4-FFF2-40B4-BE49-F238E27FC236}">
                <a16:creationId xmlns:a16="http://schemas.microsoft.com/office/drawing/2014/main" id="{178C65F7-2688-B645-B8E3-2B9FAEDF0F36}"/>
              </a:ext>
            </a:extLst>
          </p:cNvPr>
          <p:cNvGrpSpPr/>
          <p:nvPr userDrawn="1"/>
        </p:nvGrpSpPr>
        <p:grpSpPr>
          <a:xfrm>
            <a:off x="226688" y="6572055"/>
            <a:ext cx="9280921" cy="144114"/>
            <a:chOff x="226688" y="6572055"/>
            <a:chExt cx="9280921" cy="144114"/>
          </a:xfrm>
        </p:grpSpPr>
        <p:pic>
          <p:nvPicPr>
            <p:cNvPr id="168" name="Picture 167" descr="at.png">
              <a:extLst>
                <a:ext uri="{FF2B5EF4-FFF2-40B4-BE49-F238E27FC236}">
                  <a16:creationId xmlns:a16="http://schemas.microsoft.com/office/drawing/2014/main" id="{A52E0A18-E273-2242-82E5-C3746DF1D4D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69" name="Picture 168" descr="be.png">
              <a:extLst>
                <a:ext uri="{FF2B5EF4-FFF2-40B4-BE49-F238E27FC236}">
                  <a16:creationId xmlns:a16="http://schemas.microsoft.com/office/drawing/2014/main" id="{EA2130B9-A9A0-6046-AD1D-70D5050D0CB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0" name="Picture 169" descr="ch.png">
              <a:extLst>
                <a:ext uri="{FF2B5EF4-FFF2-40B4-BE49-F238E27FC236}">
                  <a16:creationId xmlns:a16="http://schemas.microsoft.com/office/drawing/2014/main" id="{53F85A0B-24AA-4C4E-ABE5-4F432092D18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1" name="Picture 170" descr="cz.png">
              <a:extLst>
                <a:ext uri="{FF2B5EF4-FFF2-40B4-BE49-F238E27FC236}">
                  <a16:creationId xmlns:a16="http://schemas.microsoft.com/office/drawing/2014/main" id="{98789C69-E55F-0F45-9211-C5F720459770}"/>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2" name="Picture 171" descr="de.png">
              <a:extLst>
                <a:ext uri="{FF2B5EF4-FFF2-40B4-BE49-F238E27FC236}">
                  <a16:creationId xmlns:a16="http://schemas.microsoft.com/office/drawing/2014/main" id="{E070005B-481E-D14C-ADCA-B91B537738E9}"/>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3" name="Picture 172" descr="dk.png">
              <a:extLst>
                <a:ext uri="{FF2B5EF4-FFF2-40B4-BE49-F238E27FC236}">
                  <a16:creationId xmlns:a16="http://schemas.microsoft.com/office/drawing/2014/main" id="{C7708920-5A91-8A40-B2E4-CFBDBCF5C3F7}"/>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4" name="Picture 173" descr="ee.png">
              <a:extLst>
                <a:ext uri="{FF2B5EF4-FFF2-40B4-BE49-F238E27FC236}">
                  <a16:creationId xmlns:a16="http://schemas.microsoft.com/office/drawing/2014/main" id="{D55A5191-7187-794E-BE28-1FBD0687C40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5" name="Picture 174" descr="es.png">
              <a:extLst>
                <a:ext uri="{FF2B5EF4-FFF2-40B4-BE49-F238E27FC236}">
                  <a16:creationId xmlns:a16="http://schemas.microsoft.com/office/drawing/2014/main" id="{3BB24710-F05A-5241-A7A5-13323166077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76" name="Picture 175" descr="fi.png">
              <a:extLst>
                <a:ext uri="{FF2B5EF4-FFF2-40B4-BE49-F238E27FC236}">
                  <a16:creationId xmlns:a16="http://schemas.microsoft.com/office/drawing/2014/main" id="{7BA315E5-0C31-FB43-B1BB-DAE9140A283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77" name="Picture 176" descr="fr.png">
              <a:extLst>
                <a:ext uri="{FF2B5EF4-FFF2-40B4-BE49-F238E27FC236}">
                  <a16:creationId xmlns:a16="http://schemas.microsoft.com/office/drawing/2014/main" id="{0FC36517-5A08-C543-BCFD-0A6FC61CFD6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78" name="Picture 177" descr="gr.png">
              <a:extLst>
                <a:ext uri="{FF2B5EF4-FFF2-40B4-BE49-F238E27FC236}">
                  <a16:creationId xmlns:a16="http://schemas.microsoft.com/office/drawing/2014/main" id="{A443BDCF-5161-0C41-9887-20261585DA7F}"/>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79" name="Picture 178" descr="hu.png">
              <a:extLst>
                <a:ext uri="{FF2B5EF4-FFF2-40B4-BE49-F238E27FC236}">
                  <a16:creationId xmlns:a16="http://schemas.microsoft.com/office/drawing/2014/main" id="{CEC53681-F54F-E24D-BE98-D13C771C501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0" name="Picture 179" descr="ie.png">
              <a:extLst>
                <a:ext uri="{FF2B5EF4-FFF2-40B4-BE49-F238E27FC236}">
                  <a16:creationId xmlns:a16="http://schemas.microsoft.com/office/drawing/2014/main" id="{9359D085-5B30-2E4E-B347-85C20B9D6B42}"/>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1" name="Picture 180" descr="it.png">
              <a:extLst>
                <a:ext uri="{FF2B5EF4-FFF2-40B4-BE49-F238E27FC236}">
                  <a16:creationId xmlns:a16="http://schemas.microsoft.com/office/drawing/2014/main" id="{A073D5AB-0943-7F42-B5CF-66BF3036BE9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2" name="Picture 181" descr="lu.png">
              <a:extLst>
                <a:ext uri="{FF2B5EF4-FFF2-40B4-BE49-F238E27FC236}">
                  <a16:creationId xmlns:a16="http://schemas.microsoft.com/office/drawing/2014/main" id="{B7DB2800-3FBD-0442-AD77-E738DC3DD8A3}"/>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3" name="Picture 182" descr="nl.png">
              <a:extLst>
                <a:ext uri="{FF2B5EF4-FFF2-40B4-BE49-F238E27FC236}">
                  <a16:creationId xmlns:a16="http://schemas.microsoft.com/office/drawing/2014/main" id="{6A7883EB-A595-5042-AA17-1BBBEE45C1B5}"/>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4" name="Picture 183" descr="no.png">
              <a:extLst>
                <a:ext uri="{FF2B5EF4-FFF2-40B4-BE49-F238E27FC236}">
                  <a16:creationId xmlns:a16="http://schemas.microsoft.com/office/drawing/2014/main" id="{AED34C86-2E21-3846-A864-D7403FCD8147}"/>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5" name="Picture 184" descr="pl.png">
              <a:extLst>
                <a:ext uri="{FF2B5EF4-FFF2-40B4-BE49-F238E27FC236}">
                  <a16:creationId xmlns:a16="http://schemas.microsoft.com/office/drawing/2014/main" id="{D19C51F3-6334-D642-91C7-AAA1F283651D}"/>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86" name="Picture 185" descr="pt.png">
              <a:extLst>
                <a:ext uri="{FF2B5EF4-FFF2-40B4-BE49-F238E27FC236}">
                  <a16:creationId xmlns:a16="http://schemas.microsoft.com/office/drawing/2014/main" id="{241CD090-4E5A-8644-9DE6-E31D3F604077}"/>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87" name="Picture 186" descr="ro.png">
              <a:extLst>
                <a:ext uri="{FF2B5EF4-FFF2-40B4-BE49-F238E27FC236}">
                  <a16:creationId xmlns:a16="http://schemas.microsoft.com/office/drawing/2014/main" id="{AE18BFF2-64F5-9B40-9020-4FC4CB94AD2D}"/>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88" name="Picture 187" descr="se.png">
              <a:extLst>
                <a:ext uri="{FF2B5EF4-FFF2-40B4-BE49-F238E27FC236}">
                  <a16:creationId xmlns:a16="http://schemas.microsoft.com/office/drawing/2014/main" id="{1D7DFFBC-E3F0-8641-80CA-05B02B6FDFAD}"/>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89" name="Picture 188" descr="uk.png">
              <a:extLst>
                <a:ext uri="{FF2B5EF4-FFF2-40B4-BE49-F238E27FC236}">
                  <a16:creationId xmlns:a16="http://schemas.microsoft.com/office/drawing/2014/main" id="{32FDEBBE-7B6A-4042-8476-2020352869D4}"/>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0" name="Picture 189" descr="ca.png">
              <a:extLst>
                <a:ext uri="{FF2B5EF4-FFF2-40B4-BE49-F238E27FC236}">
                  <a16:creationId xmlns:a16="http://schemas.microsoft.com/office/drawing/2014/main" id="{FBEED6DD-52B4-7A42-B5EC-2A2D71DACB51}"/>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1" name="Picture 190">
              <a:extLst>
                <a:ext uri="{FF2B5EF4-FFF2-40B4-BE49-F238E27FC236}">
                  <a16:creationId xmlns:a16="http://schemas.microsoft.com/office/drawing/2014/main" id="{5A2C547D-F2C2-E54F-9736-136FAB167EA9}"/>
                </a:ext>
              </a:extLst>
            </p:cNvPr>
            <p:cNvPicPr>
              <a:picLocks noChangeAspect="1"/>
            </p:cNvPicPr>
            <p:nvPr userDrawn="1"/>
          </p:nvPicPr>
          <p:blipFill>
            <a:blip r:embed="rId39"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2" name="Picture 191" descr="si.png">
              <a:extLst>
                <a:ext uri="{FF2B5EF4-FFF2-40B4-BE49-F238E27FC236}">
                  <a16:creationId xmlns:a16="http://schemas.microsoft.com/office/drawing/2014/main" id="{614673E0-AB0A-1241-B7C2-A6F982B41D96}"/>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cSld>
  <p:clrMap bg1="lt1" tx1="dk1" bg2="lt2" tx2="dk2" accent1="accent1" accent2="accent2" accent3="accent3" accent4="accent4" accent5="accent5" accent6="accent6" hlink="hlink" folHlink="folHlink"/>
  <p:sldLayoutIdLst>
    <p:sldLayoutId id="2147487136" r:id="rId1"/>
    <p:sldLayoutId id="2147487130" r:id="rId2"/>
    <p:sldLayoutId id="2147487090" r:id="rId3"/>
    <p:sldLayoutId id="2147487033" r:id="rId4"/>
    <p:sldLayoutId id="2147487035" r:id="rId5"/>
    <p:sldLayoutId id="2147487096" r:id="rId6"/>
    <p:sldLayoutId id="2147487125" r:id="rId7"/>
    <p:sldLayoutId id="2147487126" r:id="rId8"/>
    <p:sldLayoutId id="2147487127" r:id="rId9"/>
    <p:sldLayoutId id="2147487128" r:id="rId10"/>
    <p:sldLayoutId id="2147487135" r:id="rId11"/>
  </p:sldLayoutIdLst>
  <p:hf sldNum="0" hdr="0" dt="0"/>
  <p:txStyles>
    <p:titleStyle>
      <a:lvl1pPr algn="l" rtl="0" eaLnBrk="0" fontAlgn="base" hangingPunct="0">
        <a:spcBef>
          <a:spcPct val="0"/>
        </a:spcBef>
        <a:spcAft>
          <a:spcPct val="0"/>
        </a:spcAft>
        <a:defRPr sz="3000" b="1" i="0">
          <a:solidFill>
            <a:srgbClr val="335E6F"/>
          </a:solidFill>
          <a:latin typeface="+mj-lt"/>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8918"/>
            <a:ext cx="11763662" cy="552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4" name="Picture 33"/>
          <p:cNvPicPr>
            <a:picLocks/>
          </p:cNvPicPr>
          <p:nvPr userDrawn="1"/>
        </p:nvPicPr>
        <p:blipFill>
          <a:blip r:embed="rId4"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sp>
        <p:nvSpPr>
          <p:cNvPr id="3" name="Title Placeholder 2">
            <a:extLst>
              <a:ext uri="{FF2B5EF4-FFF2-40B4-BE49-F238E27FC236}">
                <a16:creationId xmlns:a16="http://schemas.microsoft.com/office/drawing/2014/main" id="{BF9CC564-99C6-CF4A-B66D-51C35F77590D}"/>
              </a:ext>
            </a:extLst>
          </p:cNvPr>
          <p:cNvSpPr>
            <a:spLocks noGrp="1"/>
          </p:cNvSpPr>
          <p:nvPr>
            <p:ph type="title"/>
          </p:nvPr>
        </p:nvSpPr>
        <p:spPr>
          <a:xfrm>
            <a:off x="216425" y="156382"/>
            <a:ext cx="10108850" cy="563779"/>
          </a:xfrm>
          <a:prstGeom prst="rect">
            <a:avLst/>
          </a:prstGeom>
        </p:spPr>
        <p:txBody>
          <a:bodyPr vert="horz" lIns="0" tIns="45720" rIns="0" bIns="45720" rtlCol="0" anchor="ctr">
            <a:normAutofit/>
          </a:bodyPr>
          <a:lstStyle/>
          <a:p>
            <a:r>
              <a:rPr lang="en-GB" noProof="0"/>
              <a:t>CLICK TO EDIT MASTER TITLE STYLE</a:t>
            </a:r>
          </a:p>
        </p:txBody>
      </p:sp>
      <p:pic>
        <p:nvPicPr>
          <p:cNvPr id="37" name="Picture 36">
            <a:extLst>
              <a:ext uri="{FF2B5EF4-FFF2-40B4-BE49-F238E27FC236}">
                <a16:creationId xmlns:a16="http://schemas.microsoft.com/office/drawing/2014/main" id="{9194957C-8731-DE4C-83AD-724558FB1C0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65" name="Group 164">
            <a:extLst>
              <a:ext uri="{FF2B5EF4-FFF2-40B4-BE49-F238E27FC236}">
                <a16:creationId xmlns:a16="http://schemas.microsoft.com/office/drawing/2014/main" id="{EF1A1700-92FB-6445-B55E-4BB5B7CD5FC6}"/>
              </a:ext>
            </a:extLst>
          </p:cNvPr>
          <p:cNvGrpSpPr/>
          <p:nvPr userDrawn="1"/>
        </p:nvGrpSpPr>
        <p:grpSpPr>
          <a:xfrm>
            <a:off x="226688" y="6572055"/>
            <a:ext cx="9280921" cy="144114"/>
            <a:chOff x="226688" y="6572055"/>
            <a:chExt cx="9280921" cy="144114"/>
          </a:xfrm>
        </p:grpSpPr>
        <p:pic>
          <p:nvPicPr>
            <p:cNvPr id="166" name="Picture 165" descr="at.png">
              <a:extLst>
                <a:ext uri="{FF2B5EF4-FFF2-40B4-BE49-F238E27FC236}">
                  <a16:creationId xmlns:a16="http://schemas.microsoft.com/office/drawing/2014/main" id="{EEC49457-8255-6247-8B35-6C236A81013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67" name="Picture 166" descr="be.png">
              <a:extLst>
                <a:ext uri="{FF2B5EF4-FFF2-40B4-BE49-F238E27FC236}">
                  <a16:creationId xmlns:a16="http://schemas.microsoft.com/office/drawing/2014/main" id="{C8C3555C-6F97-5340-923D-FB1BEA234EE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68" name="Picture 167" descr="ch.png">
              <a:extLst>
                <a:ext uri="{FF2B5EF4-FFF2-40B4-BE49-F238E27FC236}">
                  <a16:creationId xmlns:a16="http://schemas.microsoft.com/office/drawing/2014/main" id="{CFAC6D5E-E6F0-3248-9A39-C702C4664C8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69" name="Picture 168" descr="cz.png">
              <a:extLst>
                <a:ext uri="{FF2B5EF4-FFF2-40B4-BE49-F238E27FC236}">
                  <a16:creationId xmlns:a16="http://schemas.microsoft.com/office/drawing/2014/main" id="{B52857C4-9738-1E48-9CBC-FF7549A4EF6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0" name="Picture 169" descr="de.png">
              <a:extLst>
                <a:ext uri="{FF2B5EF4-FFF2-40B4-BE49-F238E27FC236}">
                  <a16:creationId xmlns:a16="http://schemas.microsoft.com/office/drawing/2014/main" id="{F42AB927-96C0-D84F-AE59-99B3C5C3513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1" name="Picture 170" descr="dk.png">
              <a:extLst>
                <a:ext uri="{FF2B5EF4-FFF2-40B4-BE49-F238E27FC236}">
                  <a16:creationId xmlns:a16="http://schemas.microsoft.com/office/drawing/2014/main" id="{67279B20-7639-B84C-938E-1A743D4C36A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2" name="Picture 171" descr="ee.png">
              <a:extLst>
                <a:ext uri="{FF2B5EF4-FFF2-40B4-BE49-F238E27FC236}">
                  <a16:creationId xmlns:a16="http://schemas.microsoft.com/office/drawing/2014/main" id="{7364A940-ED46-4A45-965A-D84DFB5CD02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3" name="Picture 172" descr="es.png">
              <a:extLst>
                <a:ext uri="{FF2B5EF4-FFF2-40B4-BE49-F238E27FC236}">
                  <a16:creationId xmlns:a16="http://schemas.microsoft.com/office/drawing/2014/main" id="{16B9D2EB-4E49-464D-9060-0CCB59C1D73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74" name="Picture 173" descr="fi.png">
              <a:extLst>
                <a:ext uri="{FF2B5EF4-FFF2-40B4-BE49-F238E27FC236}">
                  <a16:creationId xmlns:a16="http://schemas.microsoft.com/office/drawing/2014/main" id="{91C8A21A-5ABE-D44C-A072-7506546F00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75" name="Picture 174" descr="fr.png">
              <a:extLst>
                <a:ext uri="{FF2B5EF4-FFF2-40B4-BE49-F238E27FC236}">
                  <a16:creationId xmlns:a16="http://schemas.microsoft.com/office/drawing/2014/main" id="{61ABAF23-03D4-E446-AFC1-6DCCEFB3D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76" name="Picture 175" descr="gr.png">
              <a:extLst>
                <a:ext uri="{FF2B5EF4-FFF2-40B4-BE49-F238E27FC236}">
                  <a16:creationId xmlns:a16="http://schemas.microsoft.com/office/drawing/2014/main" id="{84D6CD89-9E40-FF4C-8136-C2911C32839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77" name="Picture 176" descr="hu.png">
              <a:extLst>
                <a:ext uri="{FF2B5EF4-FFF2-40B4-BE49-F238E27FC236}">
                  <a16:creationId xmlns:a16="http://schemas.microsoft.com/office/drawing/2014/main" id="{DE15D156-E845-E240-97B3-864BBB8DE73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78" name="Picture 177" descr="ie.png">
              <a:extLst>
                <a:ext uri="{FF2B5EF4-FFF2-40B4-BE49-F238E27FC236}">
                  <a16:creationId xmlns:a16="http://schemas.microsoft.com/office/drawing/2014/main" id="{D1A196E5-5A1C-4B46-81D6-71591EF4FA6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79" name="Picture 178" descr="it.png">
              <a:extLst>
                <a:ext uri="{FF2B5EF4-FFF2-40B4-BE49-F238E27FC236}">
                  <a16:creationId xmlns:a16="http://schemas.microsoft.com/office/drawing/2014/main" id="{87971AD1-3EEA-3747-8F78-463B92B8305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0" name="Picture 179" descr="lu.png">
              <a:extLst>
                <a:ext uri="{FF2B5EF4-FFF2-40B4-BE49-F238E27FC236}">
                  <a16:creationId xmlns:a16="http://schemas.microsoft.com/office/drawing/2014/main" id="{8115CCE6-C83E-F043-A0D1-E9F3CC5A5F1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1" name="Picture 180" descr="nl.png">
              <a:extLst>
                <a:ext uri="{FF2B5EF4-FFF2-40B4-BE49-F238E27FC236}">
                  <a16:creationId xmlns:a16="http://schemas.microsoft.com/office/drawing/2014/main" id="{617A95D2-ABC0-7943-984C-B36FF90878A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2" name="Picture 181" descr="no.png">
              <a:extLst>
                <a:ext uri="{FF2B5EF4-FFF2-40B4-BE49-F238E27FC236}">
                  <a16:creationId xmlns:a16="http://schemas.microsoft.com/office/drawing/2014/main" id="{8F31B59C-2E1A-AA4C-A6EB-7E3885C37D9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3" name="Picture 182" descr="pl.png">
              <a:extLst>
                <a:ext uri="{FF2B5EF4-FFF2-40B4-BE49-F238E27FC236}">
                  <a16:creationId xmlns:a16="http://schemas.microsoft.com/office/drawing/2014/main" id="{0A65D069-8346-B348-8106-42F07F76A8F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84" name="Picture 183" descr="pt.png">
              <a:extLst>
                <a:ext uri="{FF2B5EF4-FFF2-40B4-BE49-F238E27FC236}">
                  <a16:creationId xmlns:a16="http://schemas.microsoft.com/office/drawing/2014/main" id="{B7F2677F-5B46-FE40-8CE4-5E04FE0E733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85" name="Picture 184" descr="ro.png">
              <a:extLst>
                <a:ext uri="{FF2B5EF4-FFF2-40B4-BE49-F238E27FC236}">
                  <a16:creationId xmlns:a16="http://schemas.microsoft.com/office/drawing/2014/main" id="{D9EF3265-FE1F-6C4C-BD50-90D174F1E6E8}"/>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86" name="Picture 185" descr="se.png">
              <a:extLst>
                <a:ext uri="{FF2B5EF4-FFF2-40B4-BE49-F238E27FC236}">
                  <a16:creationId xmlns:a16="http://schemas.microsoft.com/office/drawing/2014/main" id="{C8B182A9-201C-7C42-A5A3-F9778D90764A}"/>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87" name="Picture 186" descr="uk.png">
              <a:extLst>
                <a:ext uri="{FF2B5EF4-FFF2-40B4-BE49-F238E27FC236}">
                  <a16:creationId xmlns:a16="http://schemas.microsoft.com/office/drawing/2014/main" id="{DCCA2FD8-EA64-3048-95C1-2F517C24B29B}"/>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88" name="Picture 187" descr="ca.png">
              <a:extLst>
                <a:ext uri="{FF2B5EF4-FFF2-40B4-BE49-F238E27FC236}">
                  <a16:creationId xmlns:a16="http://schemas.microsoft.com/office/drawing/2014/main" id="{4B641A7A-D419-784E-8E18-227B243C914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89" name="Picture 188">
              <a:extLst>
                <a:ext uri="{FF2B5EF4-FFF2-40B4-BE49-F238E27FC236}">
                  <a16:creationId xmlns:a16="http://schemas.microsoft.com/office/drawing/2014/main" id="{9069DDE4-FAA9-6940-AEFC-6EFBCBF29936}"/>
                </a:ext>
              </a:extLst>
            </p:cNvPr>
            <p:cNvPicPr>
              <a:picLocks noChangeAspect="1"/>
            </p:cNvPicPr>
            <p:nvPr userDrawn="1"/>
          </p:nvPicPr>
          <p:blipFill>
            <a:blip r:embed="rId29"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0" name="Picture 189" descr="si.png">
              <a:extLst>
                <a:ext uri="{FF2B5EF4-FFF2-40B4-BE49-F238E27FC236}">
                  <a16:creationId xmlns:a16="http://schemas.microsoft.com/office/drawing/2014/main" id="{774A8E6C-76BF-F04F-93C6-6758EF16B661}"/>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122845605"/>
      </p:ext>
    </p:extLst>
  </p:cSld>
  <p:clrMap bg1="lt1" tx1="dk1" bg2="lt2" tx2="dk2" accent1="accent1" accent2="accent2" accent3="accent3" accent4="accent4" accent5="accent5" accent6="accent6" hlink="hlink" folHlink="folHlink"/>
  <p:sldLayoutIdLst>
    <p:sldLayoutId id="2147487134" r:id="rId1"/>
  </p:sldLayoutIdLst>
  <p:hf sldNum="0" hdr="0" dt="0"/>
  <p:txStyles>
    <p:titleStyle>
      <a:lvl1pPr algn="l" rtl="0" eaLnBrk="0" fontAlgn="base" hangingPunct="0">
        <a:spcBef>
          <a:spcPct val="0"/>
        </a:spcBef>
        <a:spcAft>
          <a:spcPct val="0"/>
        </a:spcAft>
        <a:defRPr sz="3000" b="1" i="0">
          <a:solidFill>
            <a:srgbClr val="335E6F"/>
          </a:solidFill>
          <a:latin typeface="+mj-lt"/>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hyperlink" Target="https://escies.org/" TargetMode="Externa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D2508-10A6-8945-A31B-FB5133FA3685}"/>
              </a:ext>
            </a:extLst>
          </p:cNvPr>
          <p:cNvSpPr>
            <a:spLocks noGrp="1"/>
          </p:cNvSpPr>
          <p:nvPr>
            <p:ph type="title"/>
          </p:nvPr>
        </p:nvSpPr>
        <p:spPr/>
        <p:txBody>
          <a:bodyPr/>
          <a:lstStyle/>
          <a:p>
            <a:r>
              <a:rPr lang="en-GB" dirty="0"/>
              <a:t>Evolution of EEE European standards with regards to COTS and New Space</a:t>
            </a:r>
          </a:p>
        </p:txBody>
      </p:sp>
      <p:sp>
        <p:nvSpPr>
          <p:cNvPr id="3" name="Text Placeholder 2">
            <a:extLst>
              <a:ext uri="{FF2B5EF4-FFF2-40B4-BE49-F238E27FC236}">
                <a16:creationId xmlns:a16="http://schemas.microsoft.com/office/drawing/2014/main" id="{4EA6F978-949D-1140-97B1-417FBE445B11}"/>
              </a:ext>
            </a:extLst>
          </p:cNvPr>
          <p:cNvSpPr>
            <a:spLocks noGrp="1"/>
          </p:cNvSpPr>
          <p:nvPr>
            <p:ph type="body" sz="quarter" idx="10"/>
          </p:nvPr>
        </p:nvSpPr>
        <p:spPr>
          <a:xfrm>
            <a:off x="9236467" y="4965700"/>
            <a:ext cx="2723341" cy="1441128"/>
          </a:xfrm>
        </p:spPr>
        <p:txBody>
          <a:bodyPr/>
          <a:lstStyle/>
          <a:p>
            <a:r>
              <a:rPr lang="en-GB" dirty="0"/>
              <a:t>22 April 2021 CMSE</a:t>
            </a:r>
          </a:p>
          <a:p>
            <a:r>
              <a:rPr lang="en-GB" dirty="0"/>
              <a:t>Denis Lacombe</a:t>
            </a:r>
          </a:p>
          <a:p>
            <a:pPr>
              <a:spcBef>
                <a:spcPts val="0"/>
              </a:spcBef>
            </a:pPr>
            <a:r>
              <a:rPr lang="en-US" spc="-7" dirty="0">
                <a:latin typeface="Arial"/>
                <a:cs typeface="Arial"/>
              </a:rPr>
              <a:t>Technical Reliability and Quality Division</a:t>
            </a:r>
          </a:p>
          <a:p>
            <a:r>
              <a:rPr lang="en-US" altLang="en-US" spc="-7" dirty="0">
                <a:latin typeface="Arial"/>
                <a:cs typeface="Arial"/>
              </a:rPr>
              <a:t>ESA/ESTEC, </a:t>
            </a:r>
            <a:r>
              <a:rPr lang="en-US" altLang="en-US" spc="-7" dirty="0" err="1">
                <a:latin typeface="Arial"/>
                <a:cs typeface="Arial"/>
              </a:rPr>
              <a:t>Noordwijk</a:t>
            </a:r>
            <a:r>
              <a:rPr lang="en-US" altLang="en-US" spc="-7" dirty="0">
                <a:latin typeface="Arial"/>
                <a:cs typeface="Arial"/>
              </a:rPr>
              <a:t>, </a:t>
            </a:r>
          </a:p>
          <a:p>
            <a:r>
              <a:rPr lang="en-US" altLang="en-US" spc="-7" dirty="0">
                <a:latin typeface="Arial"/>
                <a:cs typeface="Arial"/>
              </a:rPr>
              <a:t>The Netherlands</a:t>
            </a:r>
          </a:p>
        </p:txBody>
      </p:sp>
    </p:spTree>
    <p:extLst>
      <p:ext uri="{BB962C8B-B14F-4D97-AF65-F5344CB8AC3E}">
        <p14:creationId xmlns:p14="http://schemas.microsoft.com/office/powerpoint/2010/main" val="574419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745B-D7F4-C64D-9626-4170D02E7008}"/>
              </a:ext>
            </a:extLst>
          </p:cNvPr>
          <p:cNvSpPr>
            <a:spLocks noGrp="1"/>
          </p:cNvSpPr>
          <p:nvPr>
            <p:ph type="title"/>
          </p:nvPr>
        </p:nvSpPr>
        <p:spPr/>
        <p:txBody>
          <a:bodyPr/>
          <a:lstStyle/>
          <a:p>
            <a:r>
              <a:rPr lang="en-GB" dirty="0"/>
              <a:t>Agenda</a:t>
            </a:r>
          </a:p>
        </p:txBody>
      </p:sp>
      <p:sp>
        <p:nvSpPr>
          <p:cNvPr id="3" name="Content Placeholder 2">
            <a:extLst>
              <a:ext uri="{FF2B5EF4-FFF2-40B4-BE49-F238E27FC236}">
                <a16:creationId xmlns:a16="http://schemas.microsoft.com/office/drawing/2014/main" id="{502B84E6-6BAA-B147-B515-F0D234C8271D}"/>
              </a:ext>
            </a:extLst>
          </p:cNvPr>
          <p:cNvSpPr>
            <a:spLocks noGrp="1"/>
          </p:cNvSpPr>
          <p:nvPr>
            <p:ph idx="1"/>
          </p:nvPr>
        </p:nvSpPr>
        <p:spPr>
          <a:xfrm>
            <a:off x="218262" y="882192"/>
            <a:ext cx="11763662" cy="5534968"/>
          </a:xfrm>
        </p:spPr>
        <p:txBody>
          <a:bodyPr anchor="ctr"/>
          <a:lstStyle/>
          <a:p>
            <a:pPr>
              <a:buFont typeface="Arial" panose="020B0604020202020204" pitchFamily="34" charset="0"/>
              <a:buChar char="•"/>
            </a:pPr>
            <a:r>
              <a:rPr lang="en-GB" dirty="0">
                <a:solidFill>
                  <a:schemeClr val="bg1"/>
                </a:solidFill>
              </a:rPr>
              <a:t>Short introduction on EEE European standards for space application</a:t>
            </a:r>
          </a:p>
          <a:p>
            <a:pPr>
              <a:buFont typeface="Arial" panose="020B0604020202020204" pitchFamily="34" charset="0"/>
              <a:buChar char="•"/>
            </a:pPr>
            <a:endParaRPr lang="en-GB" dirty="0">
              <a:solidFill>
                <a:schemeClr val="bg1"/>
              </a:solidFill>
            </a:endParaRPr>
          </a:p>
          <a:p>
            <a:pPr>
              <a:buFont typeface="Arial" panose="020B0604020202020204" pitchFamily="34" charset="0"/>
              <a:buChar char="•"/>
            </a:pPr>
            <a:r>
              <a:rPr lang="en-GB" dirty="0">
                <a:solidFill>
                  <a:schemeClr val="bg1"/>
                </a:solidFill>
              </a:rPr>
              <a:t>Fast evolution of ESCC standards</a:t>
            </a:r>
          </a:p>
          <a:p>
            <a:pPr>
              <a:buFont typeface="Arial" panose="020B0604020202020204" pitchFamily="34" charset="0"/>
              <a:buChar char="•"/>
            </a:pPr>
            <a:endParaRPr lang="en-GB" dirty="0">
              <a:solidFill>
                <a:schemeClr val="bg1"/>
              </a:solidFill>
            </a:endParaRPr>
          </a:p>
          <a:p>
            <a:pPr>
              <a:buFont typeface="Arial" panose="020B0604020202020204" pitchFamily="34" charset="0"/>
              <a:buChar char="•"/>
            </a:pPr>
            <a:r>
              <a:rPr lang="en-GB" u="sng" dirty="0">
                <a:solidFill>
                  <a:schemeClr val="bg1"/>
                </a:solidFill>
              </a:rPr>
              <a:t>Slow evolution of ECSS standards</a:t>
            </a:r>
          </a:p>
          <a:p>
            <a:pPr>
              <a:buFont typeface="Arial" panose="020B0604020202020204" pitchFamily="34" charset="0"/>
              <a:buChar char="•"/>
            </a:pPr>
            <a:endParaRPr lang="en-GB" dirty="0">
              <a:solidFill>
                <a:schemeClr val="bg1"/>
              </a:solidFill>
            </a:endParaRPr>
          </a:p>
          <a:p>
            <a:pPr>
              <a:buFont typeface="Arial" panose="020B0604020202020204" pitchFamily="34" charset="0"/>
              <a:buChar char="•"/>
            </a:pPr>
            <a:r>
              <a:rPr lang="en-GB" dirty="0">
                <a:solidFill>
                  <a:schemeClr val="bg1"/>
                </a:solidFill>
              </a:rPr>
              <a:t>New Space and EEE European standards</a:t>
            </a:r>
          </a:p>
          <a:p>
            <a:pPr>
              <a:buFont typeface="Arial" panose="020B0604020202020204" pitchFamily="34" charset="0"/>
              <a:buChar char="•"/>
            </a:pPr>
            <a:endParaRPr lang="en-GB" dirty="0">
              <a:solidFill>
                <a:schemeClr val="bg1"/>
              </a:solidFill>
            </a:endParaRPr>
          </a:p>
          <a:p>
            <a:pPr>
              <a:buFont typeface="Arial" panose="020B0604020202020204" pitchFamily="34" charset="0"/>
              <a:buChar char="•"/>
            </a:pPr>
            <a:r>
              <a:rPr lang="en-GB" dirty="0">
                <a:solidFill>
                  <a:schemeClr val="bg1"/>
                </a:solidFill>
              </a:rPr>
              <a:t>ESA mission classification</a:t>
            </a:r>
          </a:p>
        </p:txBody>
      </p:sp>
    </p:spTree>
    <p:extLst>
      <p:ext uri="{BB962C8B-B14F-4D97-AF65-F5344CB8AC3E}">
        <p14:creationId xmlns:p14="http://schemas.microsoft.com/office/powerpoint/2010/main" val="4050011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745B-D7F4-C64D-9626-4170D02E7008}"/>
              </a:ext>
            </a:extLst>
          </p:cNvPr>
          <p:cNvSpPr>
            <a:spLocks noGrp="1"/>
          </p:cNvSpPr>
          <p:nvPr>
            <p:ph type="title"/>
          </p:nvPr>
        </p:nvSpPr>
        <p:spPr/>
        <p:txBody>
          <a:bodyPr/>
          <a:lstStyle/>
          <a:p>
            <a:r>
              <a:rPr lang="en-GB" dirty="0"/>
              <a:t>ECSS standards evolution – Slow process</a:t>
            </a:r>
          </a:p>
        </p:txBody>
      </p:sp>
      <p:sp>
        <p:nvSpPr>
          <p:cNvPr id="3" name="Content Placeholder 2">
            <a:extLst>
              <a:ext uri="{FF2B5EF4-FFF2-40B4-BE49-F238E27FC236}">
                <a16:creationId xmlns:a16="http://schemas.microsoft.com/office/drawing/2014/main" id="{502B84E6-6BAA-B147-B515-F0D234C8271D}"/>
              </a:ext>
            </a:extLst>
          </p:cNvPr>
          <p:cNvSpPr>
            <a:spLocks noGrp="1"/>
          </p:cNvSpPr>
          <p:nvPr>
            <p:ph idx="1"/>
          </p:nvPr>
        </p:nvSpPr>
        <p:spPr>
          <a:xfrm>
            <a:off x="218262" y="882192"/>
            <a:ext cx="11763662" cy="5534968"/>
          </a:xfrm>
        </p:spPr>
        <p:txBody>
          <a:bodyPr/>
          <a:lstStyle/>
          <a:p>
            <a:pPr marL="380990" indent="-380990">
              <a:buFont typeface="Arial" panose="020B0604020202020204" pitchFamily="34" charset="0"/>
              <a:buChar char="•"/>
            </a:pPr>
            <a:r>
              <a:rPr lang="en-US" b="1" dirty="0">
                <a:solidFill>
                  <a:schemeClr val="bg1"/>
                </a:solidFill>
              </a:rPr>
              <a:t>ECSS-Q-ST-30-11</a:t>
            </a:r>
            <a:r>
              <a:rPr lang="en-US" dirty="0">
                <a:solidFill>
                  <a:schemeClr val="bg1"/>
                </a:solidFill>
              </a:rPr>
              <a:t> </a:t>
            </a:r>
            <a:r>
              <a:rPr lang="en-US" b="1" dirty="0">
                <a:solidFill>
                  <a:schemeClr val="bg1"/>
                </a:solidFill>
              </a:rPr>
              <a:t>Derating- EEE Components (see additional slides)</a:t>
            </a:r>
            <a:r>
              <a:rPr lang="en-US" dirty="0">
                <a:solidFill>
                  <a:schemeClr val="bg1"/>
                </a:solidFill>
              </a:rPr>
              <a:t>: </a:t>
            </a:r>
            <a:br>
              <a:rPr lang="en-US" dirty="0">
                <a:solidFill>
                  <a:schemeClr val="bg1"/>
                </a:solidFill>
              </a:rPr>
            </a:br>
            <a:r>
              <a:rPr lang="en-US" dirty="0">
                <a:solidFill>
                  <a:schemeClr val="bg1"/>
                </a:solidFill>
              </a:rPr>
              <a:t> The WG dispositioned all the comments received during the Public Review and the draft is expected soon.</a:t>
            </a:r>
          </a:p>
          <a:p>
            <a:pPr marL="380990" indent="-380990">
              <a:buFont typeface="Arial" panose="020B0604020202020204" pitchFamily="34" charset="0"/>
              <a:buChar char="•"/>
            </a:pPr>
            <a:endParaRPr lang="en-US" dirty="0">
              <a:solidFill>
                <a:schemeClr val="bg1"/>
              </a:solidFill>
            </a:endParaRPr>
          </a:p>
          <a:p>
            <a:pPr marL="380990" indent="-380990">
              <a:buFont typeface="Arial" panose="020B0604020202020204" pitchFamily="34" charset="0"/>
              <a:buChar char="•"/>
            </a:pPr>
            <a:r>
              <a:rPr lang="en-US" b="1" dirty="0">
                <a:solidFill>
                  <a:schemeClr val="bg1"/>
                </a:solidFill>
              </a:rPr>
              <a:t>ECSS-Q-ST-70-61</a:t>
            </a:r>
            <a:r>
              <a:rPr lang="en-US" dirty="0">
                <a:solidFill>
                  <a:schemeClr val="bg1"/>
                </a:solidFill>
              </a:rPr>
              <a:t> </a:t>
            </a:r>
            <a:r>
              <a:rPr lang="en-US" b="1" dirty="0">
                <a:solidFill>
                  <a:schemeClr val="bg1"/>
                </a:solidFill>
              </a:rPr>
              <a:t>High reliability assembly for surface mount </a:t>
            </a:r>
            <a:br>
              <a:rPr lang="en-US" b="1" dirty="0">
                <a:solidFill>
                  <a:schemeClr val="bg1"/>
                </a:solidFill>
              </a:rPr>
            </a:br>
            <a:r>
              <a:rPr lang="en-US" b="1" dirty="0">
                <a:solidFill>
                  <a:schemeClr val="bg1"/>
                </a:solidFill>
              </a:rPr>
              <a:t>and through hole connections</a:t>
            </a:r>
            <a:r>
              <a:rPr lang="en-US" dirty="0">
                <a:solidFill>
                  <a:schemeClr val="bg1"/>
                </a:solidFill>
              </a:rPr>
              <a:t>: </a:t>
            </a:r>
            <a:br>
              <a:rPr lang="en-US" dirty="0">
                <a:solidFill>
                  <a:schemeClr val="bg1"/>
                </a:solidFill>
              </a:rPr>
            </a:br>
            <a:r>
              <a:rPr lang="en-US" dirty="0">
                <a:solidFill>
                  <a:schemeClr val="bg1"/>
                </a:solidFill>
              </a:rPr>
              <a:t>The WG is focusing on the last inputs from the ESA Soldering School, last meetings on the final convergence are planned for January/February 2021. </a:t>
            </a:r>
          </a:p>
          <a:p>
            <a:pPr marL="380990" indent="-380990">
              <a:buFont typeface="Arial" panose="020B0604020202020204" pitchFamily="34" charset="0"/>
              <a:buChar char="•"/>
            </a:pPr>
            <a:endParaRPr lang="en-US" dirty="0">
              <a:solidFill>
                <a:schemeClr val="bg1"/>
              </a:solidFill>
            </a:endParaRPr>
          </a:p>
          <a:p>
            <a:pPr marL="380990" indent="-380990">
              <a:buFont typeface="Arial" panose="020B0604020202020204" pitchFamily="34" charset="0"/>
              <a:buChar char="•"/>
            </a:pPr>
            <a:r>
              <a:rPr lang="en-US" b="1" dirty="0">
                <a:solidFill>
                  <a:schemeClr val="bg1"/>
                </a:solidFill>
              </a:rPr>
              <a:t>ECSS-E-ST-20-40</a:t>
            </a:r>
            <a:r>
              <a:rPr lang="en-US" dirty="0">
                <a:solidFill>
                  <a:schemeClr val="bg1"/>
                </a:solidFill>
              </a:rPr>
              <a:t> </a:t>
            </a:r>
            <a:r>
              <a:rPr lang="en-US" b="1" dirty="0">
                <a:solidFill>
                  <a:schemeClr val="bg1"/>
                </a:solidFill>
              </a:rPr>
              <a:t>ASIC and FPGA engineering: </a:t>
            </a:r>
            <a:br>
              <a:rPr lang="en-US" b="1" dirty="0">
                <a:solidFill>
                  <a:schemeClr val="bg1"/>
                </a:solidFill>
              </a:rPr>
            </a:br>
            <a:r>
              <a:rPr lang="en-US" dirty="0">
                <a:solidFill>
                  <a:schemeClr val="bg1"/>
                </a:solidFill>
              </a:rPr>
              <a:t>The first draft submitted to the ECSS Secretariat in December 2021. Update of ECSS-Q-ST-60-02.</a:t>
            </a:r>
          </a:p>
          <a:p>
            <a:pPr marL="380990" indent="-380990">
              <a:buFont typeface="Arial" panose="020B0604020202020204" pitchFamily="34" charset="0"/>
              <a:buChar char="•"/>
            </a:pPr>
            <a:endParaRPr lang="en-US" dirty="0">
              <a:solidFill>
                <a:schemeClr val="bg1"/>
              </a:solidFill>
            </a:endParaRPr>
          </a:p>
          <a:p>
            <a:pPr marL="380990" indent="-380990">
              <a:buFont typeface="Arial" panose="020B0604020202020204" pitchFamily="34" charset="0"/>
              <a:buChar char="•"/>
            </a:pPr>
            <a:r>
              <a:rPr lang="en-US" b="1" dirty="0">
                <a:solidFill>
                  <a:schemeClr val="bg1"/>
                </a:solidFill>
              </a:rPr>
              <a:t>ECSS-Q-ST-60</a:t>
            </a:r>
            <a:r>
              <a:rPr lang="en-US" dirty="0">
                <a:solidFill>
                  <a:schemeClr val="bg1"/>
                </a:solidFill>
              </a:rPr>
              <a:t> </a:t>
            </a:r>
            <a:r>
              <a:rPr lang="en-US" b="1" dirty="0">
                <a:solidFill>
                  <a:schemeClr val="bg1"/>
                </a:solidFill>
              </a:rPr>
              <a:t>Electrical, electronic and electromechanical (EEE) components</a:t>
            </a:r>
            <a:r>
              <a:rPr lang="en-US" dirty="0">
                <a:solidFill>
                  <a:schemeClr val="bg1"/>
                </a:solidFill>
              </a:rPr>
              <a:t>: </a:t>
            </a:r>
            <a:br>
              <a:rPr lang="en-US" dirty="0">
                <a:solidFill>
                  <a:schemeClr val="bg1"/>
                </a:solidFill>
              </a:rPr>
            </a:br>
            <a:r>
              <a:rPr lang="en-US" dirty="0">
                <a:solidFill>
                  <a:schemeClr val="bg1"/>
                </a:solidFill>
              </a:rPr>
              <a:t>The review is starting with already more than 150 proposed modifications</a:t>
            </a:r>
          </a:p>
          <a:p>
            <a:pPr marL="0" indent="0"/>
            <a:endParaRPr lang="en-US" dirty="0">
              <a:solidFill>
                <a:schemeClr val="bg1"/>
              </a:solidFill>
            </a:endParaRPr>
          </a:p>
        </p:txBody>
      </p:sp>
      <p:pic>
        <p:nvPicPr>
          <p:cNvPr id="4" name="Picture 3">
            <a:extLst>
              <a:ext uri="{FF2B5EF4-FFF2-40B4-BE49-F238E27FC236}">
                <a16:creationId xmlns:a16="http://schemas.microsoft.com/office/drawing/2014/main" id="{95528114-B9B2-4247-AF71-7FEDE715E3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9626" y="4654555"/>
            <a:ext cx="2049475" cy="1598655"/>
          </a:xfrm>
          <a:prstGeom prst="rect">
            <a:avLst/>
          </a:prstGeom>
        </p:spPr>
      </p:pic>
      <p:sp>
        <p:nvSpPr>
          <p:cNvPr id="5" name="Rectangle 4">
            <a:extLst>
              <a:ext uri="{FF2B5EF4-FFF2-40B4-BE49-F238E27FC236}">
                <a16:creationId xmlns:a16="http://schemas.microsoft.com/office/drawing/2014/main" id="{08949D0B-ED93-0A4E-A7D6-318F2ACF5C20}"/>
              </a:ext>
            </a:extLst>
          </p:cNvPr>
          <p:cNvSpPr/>
          <p:nvPr/>
        </p:nvSpPr>
        <p:spPr>
          <a:xfrm>
            <a:off x="6488792" y="5669779"/>
            <a:ext cx="3038011" cy="461665"/>
          </a:xfrm>
          <a:prstGeom prst="rect">
            <a:avLst/>
          </a:prstGeom>
          <a:ln w="38100">
            <a:noFill/>
          </a:ln>
        </p:spPr>
        <p:txBody>
          <a:bodyPr wrap="none">
            <a:spAutoFit/>
          </a:bodyPr>
          <a:lstStyle/>
          <a:p>
            <a:pPr algn="r" eaLnBrk="1" hangingPunct="1">
              <a:buNone/>
            </a:pPr>
            <a:r>
              <a:rPr lang="en-GB" altLang="en-US" b="1" dirty="0">
                <a:solidFill>
                  <a:schemeClr val="bg1"/>
                </a:solidFill>
              </a:rPr>
              <a:t>https://</a:t>
            </a:r>
            <a:r>
              <a:rPr lang="en-GB" altLang="en-US" b="1" dirty="0" err="1">
                <a:solidFill>
                  <a:schemeClr val="bg1"/>
                </a:solidFill>
              </a:rPr>
              <a:t>ECSS.nl</a:t>
            </a:r>
            <a:endParaRPr lang="en-GB" altLang="en-US" b="1" dirty="0">
              <a:solidFill>
                <a:schemeClr val="bg1"/>
              </a:solidFill>
            </a:endParaRPr>
          </a:p>
        </p:txBody>
      </p:sp>
    </p:spTree>
    <p:extLst>
      <p:ext uri="{BB962C8B-B14F-4D97-AF65-F5344CB8AC3E}">
        <p14:creationId xmlns:p14="http://schemas.microsoft.com/office/powerpoint/2010/main" val="273814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292DA-DC49-BC48-9A28-2AA3E38CEA5B}"/>
              </a:ext>
            </a:extLst>
          </p:cNvPr>
          <p:cNvSpPr>
            <a:spLocks noGrp="1"/>
          </p:cNvSpPr>
          <p:nvPr>
            <p:ph type="title"/>
          </p:nvPr>
        </p:nvSpPr>
        <p:spPr/>
        <p:txBody>
          <a:bodyPr/>
          <a:lstStyle/>
          <a:p>
            <a:r>
              <a:rPr lang="en-US" dirty="0"/>
              <a:t>ECSS-Q-ST-30-11: Derating standard (2011)</a:t>
            </a:r>
            <a:endParaRPr lang="en-NL" dirty="0"/>
          </a:p>
        </p:txBody>
      </p:sp>
      <p:sp>
        <p:nvSpPr>
          <p:cNvPr id="3" name="Content Placeholder 2">
            <a:extLst>
              <a:ext uri="{FF2B5EF4-FFF2-40B4-BE49-F238E27FC236}">
                <a16:creationId xmlns:a16="http://schemas.microsoft.com/office/drawing/2014/main" id="{2E1DB2CF-4CF8-1F4B-B29E-2DD7B86911D7}"/>
              </a:ext>
            </a:extLst>
          </p:cNvPr>
          <p:cNvSpPr>
            <a:spLocks noGrp="1"/>
          </p:cNvSpPr>
          <p:nvPr>
            <p:ph idx="1"/>
          </p:nvPr>
        </p:nvSpPr>
        <p:spPr/>
        <p:txBody>
          <a:bodyPr/>
          <a:lstStyle/>
          <a:p>
            <a:pPr marL="750888" lvl="1" indent="-285750">
              <a:buFont typeface="Arial" panose="020B0604020202020204" pitchFamily="34" charset="0"/>
              <a:buChar char="•"/>
            </a:pPr>
            <a:endParaRPr lang="en-GB" sz="1400" dirty="0">
              <a:solidFill>
                <a:schemeClr val="bg1"/>
              </a:solidFill>
            </a:endParaRPr>
          </a:p>
          <a:p>
            <a:pPr marL="750888" lvl="1" indent="-285750">
              <a:buFont typeface="Arial" panose="020B0604020202020204" pitchFamily="34" charset="0"/>
              <a:buChar char="•"/>
            </a:pPr>
            <a:r>
              <a:rPr lang="en-GB" sz="1400" dirty="0">
                <a:solidFill>
                  <a:schemeClr val="bg1"/>
                </a:solidFill>
              </a:rPr>
              <a:t>Modification of radiation requirement to refer to ECSS-Q-ST-60-15 as a general rule.</a:t>
            </a:r>
          </a:p>
          <a:p>
            <a:pPr marL="750888" lvl="1" indent="-285750">
              <a:buFont typeface="Arial" panose="020B0604020202020204" pitchFamily="34" charset="0"/>
              <a:buChar char="•"/>
            </a:pPr>
            <a:endParaRPr lang="en-GB" sz="1400" dirty="0">
              <a:solidFill>
                <a:schemeClr val="bg1"/>
              </a:solidFill>
            </a:endParaRPr>
          </a:p>
          <a:p>
            <a:pPr marL="750888" lvl="1" indent="-285750">
              <a:buFont typeface="Arial" panose="020B0604020202020204" pitchFamily="34" charset="0"/>
              <a:buChar char="•"/>
            </a:pPr>
            <a:r>
              <a:rPr lang="en-GB" sz="1400" dirty="0">
                <a:solidFill>
                  <a:schemeClr val="bg1"/>
                </a:solidFill>
              </a:rPr>
              <a:t>Change of junction temperature for active devices: Deviation for Si to increase the maximum junction temperature if the part are properly evaluate according to ESCC 2269010 and 2265010 if max rating junction temperature above 150C then the </a:t>
            </a:r>
            <a:r>
              <a:rPr lang="en-GB" sz="1400" dirty="0" err="1">
                <a:solidFill>
                  <a:schemeClr val="bg1"/>
                </a:solidFill>
              </a:rPr>
              <a:t>Tj</a:t>
            </a:r>
            <a:r>
              <a:rPr lang="en-GB" sz="1400" dirty="0">
                <a:solidFill>
                  <a:schemeClr val="bg1"/>
                </a:solidFill>
              </a:rPr>
              <a:t> can be 125C or Tjmax-25C.</a:t>
            </a:r>
          </a:p>
          <a:p>
            <a:pPr marL="750888" lvl="1" indent="-285750">
              <a:buFont typeface="Arial" panose="020B0604020202020204" pitchFamily="34" charset="0"/>
              <a:buChar char="•"/>
            </a:pPr>
            <a:endParaRPr lang="en-GB" sz="1400" dirty="0">
              <a:solidFill>
                <a:schemeClr val="bg1"/>
              </a:solidFill>
            </a:endParaRPr>
          </a:p>
          <a:p>
            <a:pPr marL="750888" lvl="1" indent="-285750">
              <a:buFont typeface="Arial" panose="020B0604020202020204" pitchFamily="34" charset="0"/>
              <a:buChar char="•"/>
            </a:pPr>
            <a:r>
              <a:rPr lang="en-GB" sz="1400" dirty="0">
                <a:solidFill>
                  <a:schemeClr val="bg1"/>
                </a:solidFill>
              </a:rPr>
              <a:t>Derating for </a:t>
            </a:r>
            <a:r>
              <a:rPr lang="en-GB" sz="1400" dirty="0" err="1">
                <a:solidFill>
                  <a:schemeClr val="bg1"/>
                </a:solidFill>
              </a:rPr>
              <a:t>GaN</a:t>
            </a:r>
            <a:r>
              <a:rPr lang="en-GB" sz="1400" dirty="0">
                <a:solidFill>
                  <a:schemeClr val="bg1"/>
                </a:solidFill>
              </a:rPr>
              <a:t> transistor: </a:t>
            </a:r>
            <a:r>
              <a:rPr lang="en-GB" sz="1400" dirty="0" err="1">
                <a:solidFill>
                  <a:schemeClr val="bg1"/>
                </a:solidFill>
              </a:rPr>
              <a:t>Tj</a:t>
            </a:r>
            <a:r>
              <a:rPr lang="en-GB" sz="1400" dirty="0">
                <a:solidFill>
                  <a:schemeClr val="bg1"/>
                </a:solidFill>
              </a:rPr>
              <a:t>= the lower of 145C or Tjmax-25C. Deviation to increase the maximum junction temperature if the part are properly evaluated according to ESCC 2269010 and 2265010 if max rating junction temperature above 200C then the </a:t>
            </a:r>
            <a:r>
              <a:rPr lang="en-GB" sz="1400" dirty="0" err="1">
                <a:solidFill>
                  <a:schemeClr val="bg1"/>
                </a:solidFill>
              </a:rPr>
              <a:t>Tj</a:t>
            </a:r>
            <a:r>
              <a:rPr lang="en-GB" sz="1400" dirty="0">
                <a:solidFill>
                  <a:schemeClr val="bg1"/>
                </a:solidFill>
              </a:rPr>
              <a:t> can be 160C.</a:t>
            </a:r>
          </a:p>
          <a:p>
            <a:pPr marL="750888" lvl="1" indent="-285750">
              <a:buFont typeface="Arial" panose="020B0604020202020204" pitchFamily="34" charset="0"/>
              <a:buChar char="•"/>
            </a:pPr>
            <a:endParaRPr lang="en-GB" sz="1400" dirty="0">
              <a:solidFill>
                <a:schemeClr val="bg1"/>
              </a:solidFill>
            </a:endParaRPr>
          </a:p>
          <a:p>
            <a:pPr marL="750888" lvl="1" indent="-285750">
              <a:buFont typeface="Arial" panose="020B0604020202020204" pitchFamily="34" charset="0"/>
              <a:buChar char="•"/>
            </a:pPr>
            <a:r>
              <a:rPr lang="en-GB" sz="1400" dirty="0">
                <a:solidFill>
                  <a:schemeClr val="bg1"/>
                </a:solidFill>
              </a:rPr>
              <a:t>Ceramic capacitor: Remove the requirement of the low voltage test at 85C/85RH</a:t>
            </a:r>
          </a:p>
          <a:p>
            <a:pPr marL="750888" lvl="1" indent="-285750">
              <a:buFont typeface="Arial" panose="020B0604020202020204" pitchFamily="34" charset="0"/>
              <a:buChar char="•"/>
            </a:pPr>
            <a:endParaRPr lang="en-GB" sz="1400" dirty="0">
              <a:solidFill>
                <a:schemeClr val="bg1"/>
              </a:solidFill>
            </a:endParaRPr>
          </a:p>
          <a:p>
            <a:pPr marL="750888" lvl="1" indent="-285750">
              <a:buFont typeface="Arial" panose="020B0604020202020204" pitchFamily="34" charset="0"/>
              <a:buChar char="•"/>
            </a:pPr>
            <a:r>
              <a:rPr lang="en-GB" sz="1400" dirty="0">
                <a:solidFill>
                  <a:schemeClr val="bg1"/>
                </a:solidFill>
              </a:rPr>
              <a:t>Modification of heater derating based on temperature and not power: T&lt;Max rated temperature minus 50C</a:t>
            </a:r>
          </a:p>
          <a:p>
            <a:pPr marL="750888" lvl="1" indent="-285750">
              <a:buFont typeface="Arial" panose="020B0604020202020204" pitchFamily="34" charset="0"/>
              <a:buChar char="•"/>
            </a:pPr>
            <a:endParaRPr lang="en-GB" sz="1400" dirty="0">
              <a:solidFill>
                <a:schemeClr val="bg1"/>
              </a:solidFill>
            </a:endParaRPr>
          </a:p>
          <a:p>
            <a:pPr marL="750888" lvl="1" indent="-285750">
              <a:buFont typeface="Arial" panose="020B0604020202020204" pitchFamily="34" charset="0"/>
              <a:buChar char="•"/>
            </a:pPr>
            <a:r>
              <a:rPr lang="en-GB" sz="1400" dirty="0">
                <a:solidFill>
                  <a:schemeClr val="bg1"/>
                </a:solidFill>
              </a:rPr>
              <a:t>Modification of wire and cable derating. A formula is proposed to determine the max temperature of individual wire. This will allow to take into consideration the environmental temperature. Coefficient for fully loaded bundle and partially loaded bundle. Permission to use simulation if properly justified.</a:t>
            </a:r>
          </a:p>
          <a:p>
            <a:endParaRPr lang="en-NL" sz="1400" dirty="0"/>
          </a:p>
        </p:txBody>
      </p:sp>
    </p:spTree>
    <p:extLst>
      <p:ext uri="{BB962C8B-B14F-4D97-AF65-F5344CB8AC3E}">
        <p14:creationId xmlns:p14="http://schemas.microsoft.com/office/powerpoint/2010/main" val="1586186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A7041-B144-B44A-9E5A-738385D70FD3}"/>
              </a:ext>
            </a:extLst>
          </p:cNvPr>
          <p:cNvSpPr>
            <a:spLocks noGrp="1"/>
          </p:cNvSpPr>
          <p:nvPr>
            <p:ph type="title"/>
          </p:nvPr>
        </p:nvSpPr>
        <p:spPr/>
        <p:txBody>
          <a:bodyPr/>
          <a:lstStyle/>
          <a:p>
            <a:r>
              <a:rPr lang="en-US" dirty="0"/>
              <a:t>ECSS-E-ST-20-40 ASIC and FPGA engineering (2008)</a:t>
            </a:r>
            <a:endParaRPr lang="en-NL" dirty="0"/>
          </a:p>
        </p:txBody>
      </p:sp>
      <p:sp>
        <p:nvSpPr>
          <p:cNvPr id="3" name="Content Placeholder 2">
            <a:extLst>
              <a:ext uri="{FF2B5EF4-FFF2-40B4-BE49-F238E27FC236}">
                <a16:creationId xmlns:a16="http://schemas.microsoft.com/office/drawing/2014/main" id="{10060521-EBF3-D94A-8FCF-824B9E75AD2F}"/>
              </a:ext>
            </a:extLst>
          </p:cNvPr>
          <p:cNvSpPr>
            <a:spLocks noGrp="1"/>
          </p:cNvSpPr>
          <p:nvPr>
            <p:ph idx="1"/>
          </p:nvPr>
        </p:nvSpPr>
        <p:spPr/>
        <p:txBody>
          <a:bodyPr/>
          <a:lstStyle/>
          <a:p>
            <a:r>
              <a:rPr lang="en-GB" sz="1600" dirty="0">
                <a:solidFill>
                  <a:schemeClr val="bg1"/>
                </a:solidFill>
              </a:rPr>
              <a:t>New ECSS-E-ST-20-40 (engineering requirements) and revised ECSS-Q-ST-60-02 (quality assurance requirements)</a:t>
            </a:r>
          </a:p>
          <a:p>
            <a:endParaRPr lang="en-GB" sz="1400" dirty="0">
              <a:solidFill>
                <a:schemeClr val="bg1"/>
              </a:solidFill>
            </a:endParaRPr>
          </a:p>
          <a:p>
            <a:pPr lvl="1"/>
            <a:r>
              <a:rPr lang="en-GB" sz="1400" dirty="0">
                <a:solidFill>
                  <a:schemeClr val="bg1"/>
                </a:solidFill>
              </a:rPr>
              <a:t>•	</a:t>
            </a:r>
            <a:r>
              <a:rPr lang="en-GB" sz="1400" b="1" dirty="0">
                <a:solidFill>
                  <a:schemeClr val="bg1"/>
                </a:solidFill>
              </a:rPr>
              <a:t>Higher clarity</a:t>
            </a:r>
            <a:r>
              <a:rPr lang="en-GB" sz="1400" dirty="0">
                <a:solidFill>
                  <a:schemeClr val="bg1"/>
                </a:solidFill>
              </a:rPr>
              <a:t>, simplicity</a:t>
            </a:r>
          </a:p>
          <a:p>
            <a:pPr lvl="1"/>
            <a:endParaRPr lang="en-GB" sz="700" dirty="0">
              <a:solidFill>
                <a:schemeClr val="bg1"/>
              </a:solidFill>
            </a:endParaRPr>
          </a:p>
          <a:p>
            <a:pPr lvl="1"/>
            <a:r>
              <a:rPr lang="en-GB" sz="1400" dirty="0">
                <a:solidFill>
                  <a:schemeClr val="bg1"/>
                </a:solidFill>
              </a:rPr>
              <a:t>•	Covering different flows for </a:t>
            </a:r>
            <a:r>
              <a:rPr lang="en-GB" sz="1400" b="1" dirty="0">
                <a:solidFill>
                  <a:schemeClr val="bg1"/>
                </a:solidFill>
              </a:rPr>
              <a:t>ASIC</a:t>
            </a:r>
            <a:r>
              <a:rPr lang="en-GB" sz="1400" dirty="0">
                <a:solidFill>
                  <a:schemeClr val="bg1"/>
                </a:solidFill>
              </a:rPr>
              <a:t> (digital and </a:t>
            </a:r>
            <a:r>
              <a:rPr lang="en-GB" sz="1400" dirty="0" err="1">
                <a:solidFill>
                  <a:schemeClr val="bg1"/>
                </a:solidFill>
              </a:rPr>
              <a:t>analog</a:t>
            </a:r>
            <a:r>
              <a:rPr lang="en-GB" sz="1400" dirty="0">
                <a:solidFill>
                  <a:schemeClr val="bg1"/>
                </a:solidFill>
              </a:rPr>
              <a:t>), </a:t>
            </a:r>
            <a:r>
              <a:rPr lang="en-GB" sz="1400" b="1" dirty="0">
                <a:solidFill>
                  <a:schemeClr val="bg1"/>
                </a:solidFill>
              </a:rPr>
              <a:t>FPGA</a:t>
            </a:r>
            <a:r>
              <a:rPr lang="en-GB" sz="1400" dirty="0">
                <a:solidFill>
                  <a:schemeClr val="bg1"/>
                </a:solidFill>
              </a:rPr>
              <a:t> </a:t>
            </a:r>
            <a:r>
              <a:rPr lang="en-GB" sz="1400" u="sng" dirty="0">
                <a:solidFill>
                  <a:schemeClr val="bg1"/>
                </a:solidFill>
              </a:rPr>
              <a:t>and </a:t>
            </a:r>
            <a:r>
              <a:rPr lang="en-GB" sz="1400" b="1" u="sng" dirty="0">
                <a:solidFill>
                  <a:schemeClr val="bg1"/>
                </a:solidFill>
              </a:rPr>
              <a:t>IP Cores</a:t>
            </a:r>
          </a:p>
          <a:p>
            <a:pPr lvl="1"/>
            <a:endParaRPr lang="en-GB" sz="700" b="1" u="sng" dirty="0">
              <a:solidFill>
                <a:schemeClr val="bg1"/>
              </a:solidFill>
            </a:endParaRPr>
          </a:p>
          <a:p>
            <a:pPr lvl="1"/>
            <a:r>
              <a:rPr lang="en-GB" sz="1400" dirty="0">
                <a:solidFill>
                  <a:schemeClr val="bg1"/>
                </a:solidFill>
              </a:rPr>
              <a:t>•	</a:t>
            </a:r>
            <a:r>
              <a:rPr lang="en-GB" sz="1400" b="1" dirty="0">
                <a:solidFill>
                  <a:schemeClr val="bg1"/>
                </a:solidFill>
              </a:rPr>
              <a:t>Better definitions </a:t>
            </a:r>
            <a:r>
              <a:rPr lang="en-GB" sz="1400" dirty="0">
                <a:solidFill>
                  <a:schemeClr val="bg1"/>
                </a:solidFill>
              </a:rPr>
              <a:t>of Specifications, Development, Verification and Validation Plans</a:t>
            </a:r>
          </a:p>
          <a:p>
            <a:pPr lvl="1"/>
            <a:endParaRPr lang="en-GB" sz="700" dirty="0">
              <a:solidFill>
                <a:schemeClr val="bg1"/>
              </a:solidFill>
            </a:endParaRPr>
          </a:p>
          <a:p>
            <a:pPr lvl="1"/>
            <a:r>
              <a:rPr lang="en-GB" sz="1400" dirty="0">
                <a:solidFill>
                  <a:schemeClr val="bg1"/>
                </a:solidFill>
              </a:rPr>
              <a:t>•	</a:t>
            </a:r>
            <a:r>
              <a:rPr lang="en-GB" sz="1400" b="1" dirty="0">
                <a:solidFill>
                  <a:schemeClr val="bg1"/>
                </a:solidFill>
              </a:rPr>
              <a:t>Parallel/serial </a:t>
            </a:r>
            <a:r>
              <a:rPr lang="en-GB" sz="1400" dirty="0">
                <a:solidFill>
                  <a:schemeClr val="bg1"/>
                </a:solidFill>
              </a:rPr>
              <a:t>submodule developments, iterations, additional intermediate reviews or fewer reviews (according to device complexity and criticality)</a:t>
            </a:r>
          </a:p>
          <a:p>
            <a:pPr lvl="1"/>
            <a:endParaRPr lang="en-GB" sz="700" dirty="0">
              <a:solidFill>
                <a:schemeClr val="bg1"/>
              </a:solidFill>
            </a:endParaRPr>
          </a:p>
          <a:p>
            <a:pPr lvl="1"/>
            <a:r>
              <a:rPr lang="en-GB" sz="1400" dirty="0">
                <a:solidFill>
                  <a:schemeClr val="bg1"/>
                </a:solidFill>
              </a:rPr>
              <a:t>•	Special attention to </a:t>
            </a:r>
            <a:r>
              <a:rPr lang="en-GB" sz="1400" b="1" dirty="0">
                <a:solidFill>
                  <a:schemeClr val="bg1"/>
                </a:solidFill>
              </a:rPr>
              <a:t>HW-SW co-engineering </a:t>
            </a:r>
            <a:r>
              <a:rPr lang="en-GB" sz="1400" dirty="0">
                <a:solidFill>
                  <a:schemeClr val="bg1"/>
                </a:solidFill>
              </a:rPr>
              <a:t>(coordinated with ECSS-E-ST-40 SW engineering WG), when using embedded processing cores using Software</a:t>
            </a:r>
          </a:p>
          <a:p>
            <a:pPr lvl="1"/>
            <a:endParaRPr lang="en-GB" sz="700" dirty="0">
              <a:solidFill>
                <a:schemeClr val="bg1"/>
              </a:solidFill>
            </a:endParaRPr>
          </a:p>
          <a:p>
            <a:pPr lvl="1"/>
            <a:r>
              <a:rPr lang="en-GB" sz="1400" dirty="0">
                <a:solidFill>
                  <a:schemeClr val="bg1"/>
                </a:solidFill>
              </a:rPr>
              <a:t>•	Consistent </a:t>
            </a:r>
            <a:r>
              <a:rPr lang="en-GB" sz="1400" b="1" dirty="0">
                <a:solidFill>
                  <a:schemeClr val="bg1"/>
                </a:solidFill>
              </a:rPr>
              <a:t>terminology</a:t>
            </a:r>
            <a:r>
              <a:rPr lang="en-GB" sz="1400" dirty="0">
                <a:solidFill>
                  <a:schemeClr val="bg1"/>
                </a:solidFill>
              </a:rPr>
              <a:t> , also </a:t>
            </a:r>
            <a:r>
              <a:rPr lang="en-GB" sz="1400" dirty="0" err="1">
                <a:solidFill>
                  <a:schemeClr val="bg1"/>
                </a:solidFill>
              </a:rPr>
              <a:t>wrt</a:t>
            </a:r>
            <a:r>
              <a:rPr lang="en-GB" sz="1400" dirty="0">
                <a:solidFill>
                  <a:schemeClr val="bg1"/>
                </a:solidFill>
              </a:rPr>
              <a:t> new SW ECSS-E-ST-40 /Q-ST-80 standards</a:t>
            </a:r>
          </a:p>
          <a:p>
            <a:pPr lvl="1"/>
            <a:endParaRPr lang="en-GB" sz="700" dirty="0">
              <a:solidFill>
                <a:schemeClr val="bg1"/>
              </a:solidFill>
            </a:endParaRPr>
          </a:p>
          <a:p>
            <a:pPr lvl="1"/>
            <a:r>
              <a:rPr lang="en-GB" sz="1400" dirty="0">
                <a:solidFill>
                  <a:schemeClr val="bg1"/>
                </a:solidFill>
              </a:rPr>
              <a:t>•	special attention </a:t>
            </a:r>
            <a:r>
              <a:rPr lang="en-GB" sz="1400" b="1" dirty="0">
                <a:solidFill>
                  <a:schemeClr val="bg1"/>
                </a:solidFill>
              </a:rPr>
              <a:t>Analogue/Mixed ASICs </a:t>
            </a:r>
            <a:r>
              <a:rPr lang="en-GB" sz="1400" dirty="0">
                <a:solidFill>
                  <a:schemeClr val="bg1"/>
                </a:solidFill>
              </a:rPr>
              <a:t>requirements and flow</a:t>
            </a:r>
          </a:p>
          <a:p>
            <a:pPr lvl="1"/>
            <a:endParaRPr lang="en-GB" sz="700" dirty="0">
              <a:solidFill>
                <a:schemeClr val="bg1"/>
              </a:solidFill>
            </a:endParaRPr>
          </a:p>
          <a:p>
            <a:pPr lvl="1"/>
            <a:r>
              <a:rPr lang="en-GB" sz="1400" dirty="0">
                <a:solidFill>
                  <a:schemeClr val="bg1"/>
                </a:solidFill>
              </a:rPr>
              <a:t>•	new Annexes and figures with </a:t>
            </a:r>
            <a:r>
              <a:rPr lang="en-GB" sz="1400" b="1" dirty="0">
                <a:solidFill>
                  <a:schemeClr val="bg1"/>
                </a:solidFill>
              </a:rPr>
              <a:t>pre-tailoring</a:t>
            </a:r>
            <a:r>
              <a:rPr lang="en-GB" sz="1400" dirty="0">
                <a:solidFill>
                  <a:schemeClr val="bg1"/>
                </a:solidFill>
              </a:rPr>
              <a:t> of flows/requirements per </a:t>
            </a:r>
            <a:r>
              <a:rPr lang="en-GB" sz="1400" b="1" u="sng" dirty="0">
                <a:solidFill>
                  <a:schemeClr val="bg1"/>
                </a:solidFill>
              </a:rPr>
              <a:t>device type and its criticality</a:t>
            </a:r>
          </a:p>
          <a:p>
            <a:pPr lvl="1"/>
            <a:endParaRPr lang="en-GB" sz="700" b="1" u="sng" dirty="0">
              <a:solidFill>
                <a:schemeClr val="bg1"/>
              </a:solidFill>
            </a:endParaRPr>
          </a:p>
          <a:p>
            <a:pPr lvl="1"/>
            <a:r>
              <a:rPr lang="en-GB" sz="1400" dirty="0">
                <a:solidFill>
                  <a:schemeClr val="bg1"/>
                </a:solidFill>
              </a:rPr>
              <a:t>•	Compatible with evolving IC technologies, higher functional complexities, CAD tools</a:t>
            </a:r>
          </a:p>
          <a:p>
            <a:pPr lvl="1"/>
            <a:endParaRPr lang="en-GB" sz="1400" dirty="0">
              <a:solidFill>
                <a:schemeClr val="bg1"/>
              </a:solidFill>
            </a:endParaRPr>
          </a:p>
          <a:p>
            <a:pPr lvl="1" algn="ctr"/>
            <a:r>
              <a:rPr lang="en-GB" sz="1400" dirty="0">
                <a:solidFill>
                  <a:schemeClr val="bg1"/>
                </a:solidFill>
              </a:rPr>
              <a:t>For more detail, please see presentation given in ESCCON 2021 (https://</a:t>
            </a:r>
            <a:r>
              <a:rPr lang="en-GB" sz="1400" dirty="0" err="1">
                <a:solidFill>
                  <a:schemeClr val="bg1"/>
                </a:solidFill>
              </a:rPr>
              <a:t>escies.org</a:t>
            </a:r>
            <a:r>
              <a:rPr lang="en-GB" sz="1400" dirty="0">
                <a:solidFill>
                  <a:schemeClr val="bg1"/>
                </a:solidFill>
              </a:rPr>
              <a:t>).</a:t>
            </a:r>
          </a:p>
        </p:txBody>
      </p:sp>
    </p:spTree>
    <p:extLst>
      <p:ext uri="{BB962C8B-B14F-4D97-AF65-F5344CB8AC3E}">
        <p14:creationId xmlns:p14="http://schemas.microsoft.com/office/powerpoint/2010/main" val="3982435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745B-D7F4-C64D-9626-4170D02E7008}"/>
              </a:ext>
            </a:extLst>
          </p:cNvPr>
          <p:cNvSpPr>
            <a:spLocks noGrp="1"/>
          </p:cNvSpPr>
          <p:nvPr>
            <p:ph type="title"/>
          </p:nvPr>
        </p:nvSpPr>
        <p:spPr/>
        <p:txBody>
          <a:bodyPr/>
          <a:lstStyle/>
          <a:p>
            <a:r>
              <a:rPr lang="en-GB" dirty="0"/>
              <a:t>Agenda</a:t>
            </a:r>
          </a:p>
        </p:txBody>
      </p:sp>
      <p:sp>
        <p:nvSpPr>
          <p:cNvPr id="3" name="Content Placeholder 2">
            <a:extLst>
              <a:ext uri="{FF2B5EF4-FFF2-40B4-BE49-F238E27FC236}">
                <a16:creationId xmlns:a16="http://schemas.microsoft.com/office/drawing/2014/main" id="{502B84E6-6BAA-B147-B515-F0D234C8271D}"/>
              </a:ext>
            </a:extLst>
          </p:cNvPr>
          <p:cNvSpPr>
            <a:spLocks noGrp="1"/>
          </p:cNvSpPr>
          <p:nvPr>
            <p:ph idx="1"/>
          </p:nvPr>
        </p:nvSpPr>
        <p:spPr>
          <a:xfrm>
            <a:off x="218262" y="882192"/>
            <a:ext cx="11763662" cy="5534968"/>
          </a:xfrm>
        </p:spPr>
        <p:txBody>
          <a:bodyPr anchor="ctr"/>
          <a:lstStyle/>
          <a:p>
            <a:pPr>
              <a:buFont typeface="Arial" panose="020B0604020202020204" pitchFamily="34" charset="0"/>
              <a:buChar char="•"/>
            </a:pPr>
            <a:r>
              <a:rPr lang="en-GB" dirty="0">
                <a:solidFill>
                  <a:schemeClr val="bg1"/>
                </a:solidFill>
              </a:rPr>
              <a:t>Short introduction on EEE European standards for space application</a:t>
            </a:r>
          </a:p>
          <a:p>
            <a:pPr>
              <a:buFont typeface="Arial" panose="020B0604020202020204" pitchFamily="34" charset="0"/>
              <a:buChar char="•"/>
            </a:pPr>
            <a:endParaRPr lang="en-GB" dirty="0">
              <a:solidFill>
                <a:schemeClr val="bg1"/>
              </a:solidFill>
            </a:endParaRPr>
          </a:p>
          <a:p>
            <a:pPr>
              <a:buFont typeface="Arial" panose="020B0604020202020204" pitchFamily="34" charset="0"/>
              <a:buChar char="•"/>
            </a:pPr>
            <a:r>
              <a:rPr lang="en-GB" dirty="0">
                <a:solidFill>
                  <a:schemeClr val="bg1"/>
                </a:solidFill>
              </a:rPr>
              <a:t>Fast evolution of ESCC standards</a:t>
            </a:r>
          </a:p>
          <a:p>
            <a:pPr>
              <a:buFont typeface="Arial" panose="020B0604020202020204" pitchFamily="34" charset="0"/>
              <a:buChar char="•"/>
            </a:pPr>
            <a:endParaRPr lang="en-GB" dirty="0">
              <a:solidFill>
                <a:schemeClr val="bg1"/>
              </a:solidFill>
            </a:endParaRPr>
          </a:p>
          <a:p>
            <a:pPr>
              <a:buFont typeface="Arial" panose="020B0604020202020204" pitchFamily="34" charset="0"/>
              <a:buChar char="•"/>
            </a:pPr>
            <a:r>
              <a:rPr lang="en-GB" dirty="0">
                <a:solidFill>
                  <a:schemeClr val="bg1"/>
                </a:solidFill>
              </a:rPr>
              <a:t>Slow evolution of ECSS standards</a:t>
            </a:r>
          </a:p>
          <a:p>
            <a:pPr>
              <a:buFont typeface="Arial" panose="020B0604020202020204" pitchFamily="34" charset="0"/>
              <a:buChar char="•"/>
            </a:pPr>
            <a:endParaRPr lang="en-GB" dirty="0">
              <a:solidFill>
                <a:schemeClr val="bg1"/>
              </a:solidFill>
            </a:endParaRPr>
          </a:p>
          <a:p>
            <a:pPr>
              <a:buFont typeface="Arial" panose="020B0604020202020204" pitchFamily="34" charset="0"/>
              <a:buChar char="•"/>
            </a:pPr>
            <a:r>
              <a:rPr lang="en-GB" u="sng" dirty="0">
                <a:solidFill>
                  <a:schemeClr val="bg1"/>
                </a:solidFill>
              </a:rPr>
              <a:t>New Space and EEE European standards</a:t>
            </a:r>
          </a:p>
          <a:p>
            <a:pPr>
              <a:buFont typeface="Arial" panose="020B0604020202020204" pitchFamily="34" charset="0"/>
              <a:buChar char="•"/>
            </a:pPr>
            <a:endParaRPr lang="en-GB" dirty="0">
              <a:solidFill>
                <a:schemeClr val="bg1"/>
              </a:solidFill>
            </a:endParaRPr>
          </a:p>
          <a:p>
            <a:pPr>
              <a:buFont typeface="Arial" panose="020B0604020202020204" pitchFamily="34" charset="0"/>
              <a:buChar char="•"/>
            </a:pPr>
            <a:r>
              <a:rPr lang="en-GB" dirty="0">
                <a:solidFill>
                  <a:schemeClr val="bg1"/>
                </a:solidFill>
              </a:rPr>
              <a:t>ESA mission classification</a:t>
            </a:r>
          </a:p>
        </p:txBody>
      </p:sp>
    </p:spTree>
    <p:extLst>
      <p:ext uri="{BB962C8B-B14F-4D97-AF65-F5344CB8AC3E}">
        <p14:creationId xmlns:p14="http://schemas.microsoft.com/office/powerpoint/2010/main" val="895503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E9FA8-EBDD-1C43-A4A9-B026B4BE6B82}"/>
              </a:ext>
            </a:extLst>
          </p:cNvPr>
          <p:cNvSpPr>
            <a:spLocks noGrp="1"/>
          </p:cNvSpPr>
          <p:nvPr>
            <p:ph type="title"/>
          </p:nvPr>
        </p:nvSpPr>
        <p:spPr>
          <a:xfrm>
            <a:off x="218261" y="157324"/>
            <a:ext cx="10113228" cy="553998"/>
          </a:xfrm>
        </p:spPr>
        <p:txBody>
          <a:bodyPr/>
          <a:lstStyle/>
          <a:p>
            <a:r>
              <a:rPr lang="en-GB" dirty="0"/>
              <a:t>New Space and EEE European standards</a:t>
            </a:r>
            <a:endParaRPr lang="en-NL" dirty="0"/>
          </a:p>
        </p:txBody>
      </p:sp>
      <p:sp>
        <p:nvSpPr>
          <p:cNvPr id="3" name="Content Placeholder 2">
            <a:extLst>
              <a:ext uri="{FF2B5EF4-FFF2-40B4-BE49-F238E27FC236}">
                <a16:creationId xmlns:a16="http://schemas.microsoft.com/office/drawing/2014/main" id="{B38F34A2-A5CB-DB41-8D4F-7B1F7822C67F}"/>
              </a:ext>
            </a:extLst>
          </p:cNvPr>
          <p:cNvSpPr>
            <a:spLocks noGrp="1"/>
          </p:cNvSpPr>
          <p:nvPr>
            <p:ph idx="1"/>
          </p:nvPr>
        </p:nvSpPr>
        <p:spPr/>
        <p:txBody>
          <a:bodyPr/>
          <a:lstStyle/>
          <a:p>
            <a:r>
              <a:rPr lang="en-NL" dirty="0">
                <a:solidFill>
                  <a:schemeClr val="bg1"/>
                </a:solidFill>
              </a:rPr>
              <a:t>New Space for EEE is mainly the use of non qualified EEE component (COTS or automotive) </a:t>
            </a:r>
          </a:p>
          <a:p>
            <a:r>
              <a:rPr lang="en-NL" dirty="0">
                <a:solidFill>
                  <a:schemeClr val="bg1"/>
                </a:solidFill>
              </a:rPr>
              <a:t>		and covered by ECSS-Q-ST-60-13</a:t>
            </a:r>
          </a:p>
          <a:p>
            <a:endParaRPr lang="en-NL" dirty="0">
              <a:solidFill>
                <a:schemeClr val="bg1"/>
              </a:solidFill>
            </a:endParaRPr>
          </a:p>
          <a:p>
            <a:r>
              <a:rPr lang="en-NL" dirty="0">
                <a:solidFill>
                  <a:schemeClr val="bg1"/>
                </a:solidFill>
              </a:rPr>
              <a:t>Points to be considered for space application are:</a:t>
            </a:r>
          </a:p>
          <a:p>
            <a:pPr lvl="2">
              <a:buFont typeface="Arial" panose="020B0604020202020204" pitchFamily="34" charset="0"/>
              <a:buChar char="•"/>
            </a:pPr>
            <a:r>
              <a:rPr lang="en-GB" dirty="0">
                <a:solidFill>
                  <a:schemeClr val="bg1"/>
                </a:solidFill>
              </a:rPr>
              <a:t>A</a:t>
            </a:r>
            <a:r>
              <a:rPr lang="en-NL" dirty="0">
                <a:solidFill>
                  <a:schemeClr val="bg1"/>
                </a:solidFill>
              </a:rPr>
              <a:t>ssessment of reliability</a:t>
            </a:r>
          </a:p>
          <a:p>
            <a:pPr lvl="2">
              <a:buFont typeface="Arial" panose="020B0604020202020204" pitchFamily="34" charset="0"/>
              <a:buChar char="•"/>
            </a:pPr>
            <a:r>
              <a:rPr lang="en-NL" dirty="0">
                <a:solidFill>
                  <a:schemeClr val="bg1"/>
                </a:solidFill>
              </a:rPr>
              <a:t>“Forbidden” material like pure tin</a:t>
            </a:r>
          </a:p>
          <a:p>
            <a:pPr lvl="2">
              <a:buFont typeface="Arial" panose="020B0604020202020204" pitchFamily="34" charset="0"/>
              <a:buChar char="•"/>
            </a:pPr>
            <a:r>
              <a:rPr lang="en-NL" dirty="0">
                <a:solidFill>
                  <a:schemeClr val="bg1"/>
                </a:solidFill>
              </a:rPr>
              <a:t>Radiation</a:t>
            </a:r>
          </a:p>
          <a:p>
            <a:pPr marL="0" indent="0"/>
            <a:endParaRPr lang="en-NL" dirty="0">
              <a:solidFill>
                <a:schemeClr val="bg1"/>
              </a:solidFill>
            </a:endParaRPr>
          </a:p>
          <a:p>
            <a:pPr marL="0" indent="0"/>
            <a:r>
              <a:rPr lang="en-NL" dirty="0">
                <a:solidFill>
                  <a:schemeClr val="bg1"/>
                </a:solidFill>
              </a:rPr>
              <a:t>What are the difficulties for standardisation?</a:t>
            </a:r>
          </a:p>
          <a:p>
            <a:pPr marL="0" indent="0"/>
            <a:r>
              <a:rPr lang="en-GB" dirty="0">
                <a:solidFill>
                  <a:schemeClr val="bg1"/>
                </a:solidFill>
              </a:rPr>
              <a:t>S</a:t>
            </a:r>
            <a:r>
              <a:rPr lang="en-NL" dirty="0">
                <a:solidFill>
                  <a:schemeClr val="bg1"/>
                </a:solidFill>
              </a:rPr>
              <a:t>hould be based on lesson learned and accumulation of data/knowledge (slow process) </a:t>
            </a:r>
          </a:p>
          <a:p>
            <a:pPr marL="0" indent="0"/>
            <a:r>
              <a:rPr lang="en-NL" dirty="0">
                <a:solidFill>
                  <a:schemeClr val="bg1"/>
                </a:solidFill>
              </a:rPr>
              <a:t>But industry is evolving fast due to competitivity constraints</a:t>
            </a:r>
          </a:p>
        </p:txBody>
      </p:sp>
      <p:sp>
        <p:nvSpPr>
          <p:cNvPr id="4" name="Notched Right Arrow 3">
            <a:extLst>
              <a:ext uri="{FF2B5EF4-FFF2-40B4-BE49-F238E27FC236}">
                <a16:creationId xmlns:a16="http://schemas.microsoft.com/office/drawing/2014/main" id="{C8CB9D37-252F-2B4A-A558-4ED41863C398}"/>
              </a:ext>
            </a:extLst>
          </p:cNvPr>
          <p:cNvSpPr/>
          <p:nvPr/>
        </p:nvSpPr>
        <p:spPr>
          <a:xfrm>
            <a:off x="2506894" y="5455578"/>
            <a:ext cx="2291137" cy="55480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extBox 4">
            <a:extLst>
              <a:ext uri="{FF2B5EF4-FFF2-40B4-BE49-F238E27FC236}">
                <a16:creationId xmlns:a16="http://schemas.microsoft.com/office/drawing/2014/main" id="{58838878-B320-C944-8FFD-DD7423DA2610}"/>
              </a:ext>
            </a:extLst>
          </p:cNvPr>
          <p:cNvSpPr txBox="1"/>
          <p:nvPr/>
        </p:nvSpPr>
        <p:spPr>
          <a:xfrm>
            <a:off x="5198724" y="5379037"/>
            <a:ext cx="5568593" cy="707886"/>
          </a:xfrm>
          <a:prstGeom prst="rect">
            <a:avLst/>
          </a:prstGeom>
          <a:noFill/>
        </p:spPr>
        <p:txBody>
          <a:bodyPr wrap="square" rtlCol="0">
            <a:spAutoFit/>
          </a:bodyPr>
          <a:lstStyle/>
          <a:p>
            <a:pPr algn="ctr"/>
            <a:r>
              <a:rPr lang="en-GB" sz="2000" b="1" u="sng" dirty="0">
                <a:solidFill>
                  <a:schemeClr val="bg1"/>
                </a:solidFill>
              </a:rPr>
              <a:t>N</a:t>
            </a:r>
            <a:r>
              <a:rPr lang="en-NL" sz="2000" b="1" u="sng" dirty="0">
                <a:solidFill>
                  <a:schemeClr val="bg1"/>
                </a:solidFill>
              </a:rPr>
              <a:t>eed for a standardisation effort even if not perfect</a:t>
            </a:r>
          </a:p>
        </p:txBody>
      </p:sp>
    </p:spTree>
    <p:extLst>
      <p:ext uri="{BB962C8B-B14F-4D97-AF65-F5344CB8AC3E}">
        <p14:creationId xmlns:p14="http://schemas.microsoft.com/office/powerpoint/2010/main" val="1627462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C7D7A-0C20-4747-A7E3-A57F3A52FF6D}"/>
              </a:ext>
            </a:extLst>
          </p:cNvPr>
          <p:cNvSpPr>
            <a:spLocks noGrp="1"/>
          </p:cNvSpPr>
          <p:nvPr>
            <p:ph type="title"/>
          </p:nvPr>
        </p:nvSpPr>
        <p:spPr>
          <a:xfrm>
            <a:off x="218261" y="157324"/>
            <a:ext cx="10113228" cy="553998"/>
          </a:xfrm>
        </p:spPr>
        <p:txBody>
          <a:bodyPr/>
          <a:lstStyle/>
          <a:p>
            <a:r>
              <a:rPr lang="en-US" dirty="0"/>
              <a:t>ECSS-Q-ST-60-13 Commercial EEE component (2013)</a:t>
            </a:r>
            <a:endParaRPr lang="en-NL" dirty="0"/>
          </a:p>
        </p:txBody>
      </p:sp>
      <p:sp>
        <p:nvSpPr>
          <p:cNvPr id="3" name="Content Placeholder 2">
            <a:extLst>
              <a:ext uri="{FF2B5EF4-FFF2-40B4-BE49-F238E27FC236}">
                <a16:creationId xmlns:a16="http://schemas.microsoft.com/office/drawing/2014/main" id="{CA90CF8F-D903-1B4E-BA66-F7A6D9838AC1}"/>
              </a:ext>
            </a:extLst>
          </p:cNvPr>
          <p:cNvSpPr>
            <a:spLocks noGrp="1"/>
          </p:cNvSpPr>
          <p:nvPr>
            <p:ph idx="1"/>
          </p:nvPr>
        </p:nvSpPr>
        <p:spPr/>
        <p:txBody>
          <a:bodyPr/>
          <a:lstStyle/>
          <a:p>
            <a:r>
              <a:rPr lang="en-NL" dirty="0">
                <a:solidFill>
                  <a:schemeClr val="bg1"/>
                </a:solidFill>
              </a:rPr>
              <a:t>The update will address three main topics</a:t>
            </a:r>
          </a:p>
          <a:p>
            <a:endParaRPr lang="en-NL" dirty="0">
              <a:solidFill>
                <a:schemeClr val="bg1"/>
              </a:solidFill>
            </a:endParaRPr>
          </a:p>
          <a:p>
            <a:pPr>
              <a:buFont typeface="Arial" panose="020B0604020202020204" pitchFamily="34" charset="0"/>
              <a:buChar char="•"/>
            </a:pPr>
            <a:r>
              <a:rPr lang="en-GB" dirty="0">
                <a:solidFill>
                  <a:schemeClr val="bg1"/>
                </a:solidFill>
              </a:rPr>
              <a:t>Authorization of pure tin parts without </a:t>
            </a:r>
            <a:r>
              <a:rPr lang="en-GB" dirty="0" err="1">
                <a:solidFill>
                  <a:schemeClr val="bg1"/>
                </a:solidFill>
              </a:rPr>
              <a:t>retinning</a:t>
            </a:r>
            <a:r>
              <a:rPr lang="en-GB" dirty="0">
                <a:solidFill>
                  <a:schemeClr val="bg1"/>
                </a:solidFill>
              </a:rPr>
              <a:t>: </a:t>
            </a:r>
          </a:p>
          <a:p>
            <a:pPr lvl="3"/>
            <a:r>
              <a:rPr lang="en-GB" dirty="0">
                <a:solidFill>
                  <a:schemeClr val="bg1"/>
                </a:solidFill>
              </a:rPr>
              <a:t>whisker risk analysis and compliance with JEDEC 201 class 2</a:t>
            </a:r>
          </a:p>
          <a:p>
            <a:pPr lvl="3"/>
            <a:endParaRPr lang="en-GB" dirty="0">
              <a:solidFill>
                <a:schemeClr val="bg1"/>
              </a:solidFill>
            </a:endParaRPr>
          </a:p>
          <a:p>
            <a:pPr>
              <a:buFont typeface="Arial" panose="020B0604020202020204" pitchFamily="34" charset="0"/>
              <a:buChar char="•"/>
            </a:pPr>
            <a:r>
              <a:rPr lang="en-GB" dirty="0">
                <a:solidFill>
                  <a:schemeClr val="bg1"/>
                </a:solidFill>
              </a:rPr>
              <a:t>Automotive level recognition based on AEC-Q100, AEC-Q101 and AEC-Q200 (grade 0 and 1)</a:t>
            </a:r>
          </a:p>
          <a:p>
            <a:endParaRPr lang="en-GB" dirty="0">
              <a:solidFill>
                <a:schemeClr val="bg1"/>
              </a:solidFill>
            </a:endParaRPr>
          </a:p>
          <a:p>
            <a:pPr>
              <a:buFont typeface="Arial" panose="020B0604020202020204" pitchFamily="34" charset="0"/>
              <a:buChar char="•"/>
            </a:pPr>
            <a:r>
              <a:rPr lang="en-GB" dirty="0">
                <a:solidFill>
                  <a:schemeClr val="bg1"/>
                </a:solidFill>
              </a:rPr>
              <a:t>Commercial passive parts introduction</a:t>
            </a:r>
          </a:p>
          <a:p>
            <a:pPr lvl="2">
              <a:buFont typeface="Arial" panose="020B0604020202020204" pitchFamily="34" charset="0"/>
              <a:buChar char="•"/>
            </a:pPr>
            <a:r>
              <a:rPr lang="en-GB" sz="1400" dirty="0">
                <a:solidFill>
                  <a:schemeClr val="bg1"/>
                </a:solidFill>
              </a:rPr>
              <a:t>Ceramic capacitors chips</a:t>
            </a:r>
            <a:endParaRPr lang="en-NL" sz="1400" dirty="0">
              <a:solidFill>
                <a:schemeClr val="bg1"/>
              </a:solidFill>
            </a:endParaRPr>
          </a:p>
          <a:p>
            <a:pPr lvl="2">
              <a:buFont typeface="Arial" panose="020B0604020202020204" pitchFamily="34" charset="0"/>
              <a:buChar char="•"/>
            </a:pPr>
            <a:r>
              <a:rPr lang="en-GB" sz="1400" dirty="0">
                <a:solidFill>
                  <a:schemeClr val="bg1"/>
                </a:solidFill>
              </a:rPr>
              <a:t>Solid electrolyte tantalum capacitors chips</a:t>
            </a:r>
            <a:endParaRPr lang="en-NL" sz="1400" dirty="0">
              <a:solidFill>
                <a:schemeClr val="bg1"/>
              </a:solidFill>
            </a:endParaRPr>
          </a:p>
          <a:p>
            <a:pPr lvl="2">
              <a:buFont typeface="Arial" panose="020B0604020202020204" pitchFamily="34" charset="0"/>
              <a:buChar char="•"/>
            </a:pPr>
            <a:r>
              <a:rPr lang="en-GB" sz="1400" dirty="0">
                <a:solidFill>
                  <a:schemeClr val="bg1"/>
                </a:solidFill>
              </a:rPr>
              <a:t>Fuses</a:t>
            </a:r>
            <a:endParaRPr lang="en-NL" sz="1400" dirty="0">
              <a:solidFill>
                <a:schemeClr val="bg1"/>
              </a:solidFill>
            </a:endParaRPr>
          </a:p>
          <a:p>
            <a:pPr lvl="2">
              <a:buFont typeface="Arial" panose="020B0604020202020204" pitchFamily="34" charset="0"/>
              <a:buChar char="•"/>
            </a:pPr>
            <a:r>
              <a:rPr lang="en-GB" sz="1400" dirty="0">
                <a:solidFill>
                  <a:schemeClr val="bg1"/>
                </a:solidFill>
              </a:rPr>
              <a:t>Magnetic parts</a:t>
            </a:r>
            <a:endParaRPr lang="en-NL" sz="1400" dirty="0">
              <a:solidFill>
                <a:schemeClr val="bg1"/>
              </a:solidFill>
            </a:endParaRPr>
          </a:p>
          <a:p>
            <a:pPr lvl="2">
              <a:buFont typeface="Arial" panose="020B0604020202020204" pitchFamily="34" charset="0"/>
              <a:buChar char="•"/>
            </a:pPr>
            <a:r>
              <a:rPr lang="en-GB" sz="1400" dirty="0">
                <a:solidFill>
                  <a:schemeClr val="bg1"/>
                </a:solidFill>
              </a:rPr>
              <a:t>Film resistors chips </a:t>
            </a:r>
            <a:endParaRPr lang="en-NL" sz="1400" dirty="0">
              <a:solidFill>
                <a:schemeClr val="bg1"/>
              </a:solidFill>
            </a:endParaRPr>
          </a:p>
          <a:p>
            <a:pPr lvl="2">
              <a:buFont typeface="Arial" panose="020B0604020202020204" pitchFamily="34" charset="0"/>
              <a:buChar char="•"/>
            </a:pPr>
            <a:r>
              <a:rPr lang="en-GB" sz="1400" dirty="0">
                <a:solidFill>
                  <a:schemeClr val="bg1"/>
                </a:solidFill>
              </a:rPr>
              <a:t>Thermistors </a:t>
            </a:r>
            <a:endParaRPr lang="en-NL" sz="1400" dirty="0">
              <a:solidFill>
                <a:schemeClr val="bg1"/>
              </a:solidFill>
            </a:endParaRPr>
          </a:p>
          <a:p>
            <a:r>
              <a:rPr lang="en-GB" dirty="0"/>
              <a:t>  </a:t>
            </a:r>
            <a:endParaRPr lang="en-NL" dirty="0"/>
          </a:p>
          <a:p>
            <a:endParaRPr lang="en-GB" dirty="0">
              <a:solidFill>
                <a:schemeClr val="bg1"/>
              </a:solidFill>
            </a:endParaRPr>
          </a:p>
          <a:p>
            <a:endParaRPr lang="en-NL" dirty="0">
              <a:solidFill>
                <a:schemeClr val="bg1"/>
              </a:solidFill>
            </a:endParaRPr>
          </a:p>
        </p:txBody>
      </p:sp>
    </p:spTree>
    <p:extLst>
      <p:ext uri="{BB962C8B-B14F-4D97-AF65-F5344CB8AC3E}">
        <p14:creationId xmlns:p14="http://schemas.microsoft.com/office/powerpoint/2010/main" val="2192102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6C779-50E4-D047-8A47-FB912D686A59}"/>
              </a:ext>
            </a:extLst>
          </p:cNvPr>
          <p:cNvSpPr>
            <a:spLocks noGrp="1"/>
          </p:cNvSpPr>
          <p:nvPr>
            <p:ph type="title"/>
          </p:nvPr>
        </p:nvSpPr>
        <p:spPr/>
        <p:txBody>
          <a:bodyPr/>
          <a:lstStyle/>
          <a:p>
            <a:r>
              <a:rPr lang="en-US" dirty="0"/>
              <a:t>ECSS-Q-ST-60-13 Commercial EEE component (2013)</a:t>
            </a:r>
            <a:endParaRPr lang="en-NL" dirty="0"/>
          </a:p>
        </p:txBody>
      </p:sp>
      <p:graphicFrame>
        <p:nvGraphicFramePr>
          <p:cNvPr id="4" name="Content Placeholder 3">
            <a:extLst>
              <a:ext uri="{FF2B5EF4-FFF2-40B4-BE49-F238E27FC236}">
                <a16:creationId xmlns:a16="http://schemas.microsoft.com/office/drawing/2014/main" id="{9A147851-BD78-FD46-B734-52B405BA7BAC}"/>
              </a:ext>
            </a:extLst>
          </p:cNvPr>
          <p:cNvGraphicFramePr>
            <a:graphicFrameLocks noGrp="1"/>
          </p:cNvGraphicFramePr>
          <p:nvPr>
            <p:ph idx="1"/>
            <p:extLst>
              <p:ext uri="{D42A27DB-BD31-4B8C-83A1-F6EECF244321}">
                <p14:modId xmlns:p14="http://schemas.microsoft.com/office/powerpoint/2010/main" val="3688708823"/>
              </p:ext>
            </p:extLst>
          </p:nvPr>
        </p:nvGraphicFramePr>
        <p:xfrm>
          <a:off x="218261" y="986853"/>
          <a:ext cx="5788869" cy="5164349"/>
        </p:xfrm>
        <a:graphic>
          <a:graphicData uri="http://schemas.openxmlformats.org/drawingml/2006/table">
            <a:tbl>
              <a:tblPr firstRow="1" firstCol="1" bandRow="1">
                <a:tableStyleId>{5C22544A-7EE6-4342-B048-85BDC9FD1C3A}</a:tableStyleId>
              </a:tblPr>
              <a:tblGrid>
                <a:gridCol w="1076300">
                  <a:extLst>
                    <a:ext uri="{9D8B030D-6E8A-4147-A177-3AD203B41FA5}">
                      <a16:colId xmlns:a16="http://schemas.microsoft.com/office/drawing/2014/main" val="234294235"/>
                    </a:ext>
                  </a:extLst>
                </a:gridCol>
                <a:gridCol w="337585">
                  <a:extLst>
                    <a:ext uri="{9D8B030D-6E8A-4147-A177-3AD203B41FA5}">
                      <a16:colId xmlns:a16="http://schemas.microsoft.com/office/drawing/2014/main" val="1822492911"/>
                    </a:ext>
                  </a:extLst>
                </a:gridCol>
                <a:gridCol w="337585">
                  <a:extLst>
                    <a:ext uri="{9D8B030D-6E8A-4147-A177-3AD203B41FA5}">
                      <a16:colId xmlns:a16="http://schemas.microsoft.com/office/drawing/2014/main" val="88924179"/>
                    </a:ext>
                  </a:extLst>
                </a:gridCol>
                <a:gridCol w="337585">
                  <a:extLst>
                    <a:ext uri="{9D8B030D-6E8A-4147-A177-3AD203B41FA5}">
                      <a16:colId xmlns:a16="http://schemas.microsoft.com/office/drawing/2014/main" val="937403721"/>
                    </a:ext>
                  </a:extLst>
                </a:gridCol>
                <a:gridCol w="726232">
                  <a:extLst>
                    <a:ext uri="{9D8B030D-6E8A-4147-A177-3AD203B41FA5}">
                      <a16:colId xmlns:a16="http://schemas.microsoft.com/office/drawing/2014/main" val="97795402"/>
                    </a:ext>
                  </a:extLst>
                </a:gridCol>
                <a:gridCol w="1688491">
                  <a:extLst>
                    <a:ext uri="{9D8B030D-6E8A-4147-A177-3AD203B41FA5}">
                      <a16:colId xmlns:a16="http://schemas.microsoft.com/office/drawing/2014/main" val="3571384347"/>
                    </a:ext>
                  </a:extLst>
                </a:gridCol>
                <a:gridCol w="1285091">
                  <a:extLst>
                    <a:ext uri="{9D8B030D-6E8A-4147-A177-3AD203B41FA5}">
                      <a16:colId xmlns:a16="http://schemas.microsoft.com/office/drawing/2014/main" val="1986620337"/>
                    </a:ext>
                  </a:extLst>
                </a:gridCol>
              </a:tblGrid>
              <a:tr h="394738">
                <a:tc gridSpan="7">
                  <a:txBody>
                    <a:bodyPr/>
                    <a:lstStyle/>
                    <a:p>
                      <a:pPr algn="ctr">
                        <a:spcBef>
                          <a:spcPts val="600"/>
                        </a:spcBef>
                        <a:spcAft>
                          <a:spcPts val="0"/>
                        </a:spcAft>
                      </a:pPr>
                      <a:r>
                        <a:rPr lang="en-GB" sz="800" dirty="0">
                          <a:effectLst/>
                        </a:rPr>
                        <a:t>Ceramic capacitors chips</a:t>
                      </a:r>
                      <a:endParaRPr lang="en-NL" sz="8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hMerge="1">
                  <a:txBody>
                    <a:bodyPr/>
                    <a:lstStyle/>
                    <a:p>
                      <a:endParaRPr lang="en-NL"/>
                    </a:p>
                  </a:txBody>
                  <a:tcPr/>
                </a:tc>
                <a:tc hMerge="1">
                  <a:txBody>
                    <a:bodyPr/>
                    <a:lstStyle/>
                    <a:p>
                      <a:endParaRPr lang="en-NL"/>
                    </a:p>
                  </a:txBody>
                  <a:tcPr/>
                </a:tc>
                <a:tc hMerge="1">
                  <a:txBody>
                    <a:bodyPr/>
                    <a:lstStyle/>
                    <a:p>
                      <a:endParaRPr lang="en-NL"/>
                    </a:p>
                  </a:txBody>
                  <a:tcPr/>
                </a:tc>
                <a:tc hMerge="1">
                  <a:txBody>
                    <a:bodyPr/>
                    <a:lstStyle/>
                    <a:p>
                      <a:endParaRPr lang="en-NL"/>
                    </a:p>
                  </a:txBody>
                  <a:tcPr/>
                </a:tc>
                <a:tc hMerge="1">
                  <a:txBody>
                    <a:bodyPr/>
                    <a:lstStyle/>
                    <a:p>
                      <a:endParaRPr lang="en-NL"/>
                    </a:p>
                  </a:txBody>
                  <a:tcPr/>
                </a:tc>
                <a:tc hMerge="1">
                  <a:txBody>
                    <a:bodyPr/>
                    <a:lstStyle/>
                    <a:p>
                      <a:endParaRPr lang="en-NL"/>
                    </a:p>
                  </a:txBody>
                  <a:tcPr/>
                </a:tc>
                <a:extLst>
                  <a:ext uri="{0D108BD9-81ED-4DB2-BD59-A6C34878D82A}">
                    <a16:rowId xmlns:a16="http://schemas.microsoft.com/office/drawing/2014/main" val="1693302383"/>
                  </a:ext>
                </a:extLst>
              </a:tr>
              <a:tr h="435373">
                <a:tc>
                  <a:txBody>
                    <a:bodyPr/>
                    <a:lstStyle/>
                    <a:p>
                      <a:pPr algn="ctr">
                        <a:spcBef>
                          <a:spcPts val="600"/>
                        </a:spcBef>
                        <a:spcAft>
                          <a:spcPts val="0"/>
                        </a:spcAft>
                      </a:pPr>
                      <a:r>
                        <a:rPr lang="en-GB" sz="800">
                          <a:effectLst/>
                        </a:rPr>
                        <a:t>Automotive </a:t>
                      </a:r>
                      <a:br>
                        <a:rPr lang="en-GB" sz="800">
                          <a:effectLst/>
                        </a:rPr>
                      </a:br>
                      <a:r>
                        <a:rPr lang="en-GB" sz="800">
                          <a:effectLst/>
                        </a:rPr>
                        <a:t>grade</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ctr">
                        <a:spcBef>
                          <a:spcPts val="600"/>
                        </a:spcBef>
                        <a:spcAft>
                          <a:spcPts val="0"/>
                        </a:spcAft>
                      </a:pPr>
                      <a:r>
                        <a:rPr lang="en-GB" sz="800" dirty="0">
                          <a:effectLst/>
                        </a:rPr>
                        <a:t>Class</a:t>
                      </a:r>
                      <a:br>
                        <a:rPr lang="en-GB" sz="800" dirty="0">
                          <a:effectLst/>
                        </a:rPr>
                      </a:br>
                      <a:r>
                        <a:rPr lang="en-GB" sz="800" dirty="0">
                          <a:effectLst/>
                        </a:rPr>
                        <a:t>1</a:t>
                      </a:r>
                      <a:endParaRPr lang="en-NL" sz="8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ctr">
                        <a:spcBef>
                          <a:spcPts val="600"/>
                        </a:spcBef>
                        <a:spcAft>
                          <a:spcPts val="0"/>
                        </a:spcAft>
                      </a:pPr>
                      <a:r>
                        <a:rPr lang="en-GB" sz="800" dirty="0">
                          <a:effectLst/>
                        </a:rPr>
                        <a:t>Class</a:t>
                      </a:r>
                      <a:br>
                        <a:rPr lang="en-GB" sz="800" dirty="0">
                          <a:effectLst/>
                        </a:rPr>
                      </a:br>
                      <a:r>
                        <a:rPr lang="en-GB" sz="800" dirty="0">
                          <a:effectLst/>
                        </a:rPr>
                        <a:t>2</a:t>
                      </a:r>
                      <a:endParaRPr lang="en-NL" sz="8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ctr">
                        <a:spcBef>
                          <a:spcPts val="600"/>
                        </a:spcBef>
                        <a:spcAft>
                          <a:spcPts val="0"/>
                        </a:spcAft>
                      </a:pPr>
                      <a:r>
                        <a:rPr lang="en-GB" sz="800" dirty="0">
                          <a:effectLst/>
                        </a:rPr>
                        <a:t>Class </a:t>
                      </a:r>
                      <a:br>
                        <a:rPr lang="en-GB" sz="800" dirty="0">
                          <a:effectLst/>
                        </a:rPr>
                      </a:br>
                      <a:r>
                        <a:rPr lang="en-GB" sz="800" dirty="0">
                          <a:effectLst/>
                        </a:rPr>
                        <a:t>3</a:t>
                      </a:r>
                      <a:endParaRPr lang="en-NL" sz="8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ctr">
                        <a:spcBef>
                          <a:spcPts val="600"/>
                        </a:spcBef>
                        <a:spcAft>
                          <a:spcPts val="0"/>
                        </a:spcAft>
                      </a:pPr>
                      <a:r>
                        <a:rPr lang="en-GB" sz="800" dirty="0">
                          <a:effectLst/>
                        </a:rPr>
                        <a:t>Category</a:t>
                      </a:r>
                      <a:endParaRPr lang="en-NL" sz="8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ctr">
                        <a:spcBef>
                          <a:spcPts val="600"/>
                        </a:spcBef>
                        <a:spcAft>
                          <a:spcPts val="0"/>
                        </a:spcAft>
                      </a:pPr>
                      <a:r>
                        <a:rPr lang="en-GB" sz="800">
                          <a:effectLst/>
                        </a:rPr>
                        <a:t>Test type</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ctr">
                        <a:spcBef>
                          <a:spcPts val="600"/>
                        </a:spcBef>
                        <a:spcAft>
                          <a:spcPts val="0"/>
                        </a:spcAft>
                      </a:pPr>
                      <a:r>
                        <a:rPr lang="en-GB" sz="800">
                          <a:effectLst/>
                        </a:rPr>
                        <a:t>Test Procedure</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extLst>
                  <a:ext uri="{0D108BD9-81ED-4DB2-BD59-A6C34878D82A}">
                    <a16:rowId xmlns:a16="http://schemas.microsoft.com/office/drawing/2014/main" val="827027381"/>
                  </a:ext>
                </a:extLst>
              </a:tr>
              <a:tr h="197370">
                <a:tc>
                  <a:txBody>
                    <a:bodyPr/>
                    <a:lstStyle/>
                    <a:p>
                      <a:pPr algn="ctr">
                        <a:spcBef>
                          <a:spcPts val="600"/>
                        </a:spcBef>
                        <a:spcAft>
                          <a:spcPts val="0"/>
                        </a:spcAft>
                      </a:pPr>
                      <a:r>
                        <a:rPr lang="en-GB" sz="800">
                          <a:effectLst/>
                        </a:rPr>
                        <a:t>AEC-Q  grd 0/1 </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X</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X</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X</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dirty="0">
                          <a:effectLst/>
                        </a:rPr>
                        <a:t>Evaluation </a:t>
                      </a:r>
                      <a:endParaRPr lang="en-NL" sz="8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Construction Analysis</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ESCC21001</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extLst>
                  <a:ext uri="{0D108BD9-81ED-4DB2-BD59-A6C34878D82A}">
                    <a16:rowId xmlns:a16="http://schemas.microsoft.com/office/drawing/2014/main" val="1717309639"/>
                  </a:ext>
                </a:extLst>
              </a:tr>
              <a:tr h="197370">
                <a:tc>
                  <a:txBody>
                    <a:bodyPr/>
                    <a:lstStyle/>
                    <a:p>
                      <a:pPr algn="ctr">
                        <a:spcBef>
                          <a:spcPts val="600"/>
                        </a:spcBef>
                        <a:spcAft>
                          <a:spcPts val="0"/>
                        </a:spcAft>
                      </a:pPr>
                      <a:r>
                        <a:rPr lang="en-GB" sz="800">
                          <a:effectLst/>
                        </a:rPr>
                        <a:t>AEC-Q  grd 0/1 </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X</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X</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X</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dirty="0">
                          <a:effectLst/>
                        </a:rPr>
                        <a:t>Evaluation </a:t>
                      </a:r>
                      <a:endParaRPr lang="en-NL" sz="8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Temperature characterization</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ESCC3009  8.10</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extLst>
                  <a:ext uri="{0D108BD9-81ED-4DB2-BD59-A6C34878D82A}">
                    <a16:rowId xmlns:a16="http://schemas.microsoft.com/office/drawing/2014/main" val="3022911131"/>
                  </a:ext>
                </a:extLst>
              </a:tr>
              <a:tr h="197370">
                <a:tc>
                  <a:txBody>
                    <a:bodyPr/>
                    <a:lstStyle/>
                    <a:p>
                      <a:pPr algn="ctr">
                        <a:spcBef>
                          <a:spcPts val="600"/>
                        </a:spcBef>
                        <a:spcAft>
                          <a:spcPts val="0"/>
                        </a:spcAft>
                      </a:pPr>
                      <a:r>
                        <a:rPr lang="en-GB" sz="800">
                          <a:effectLst/>
                        </a:rPr>
                        <a:t>AEC-Q  grd 0/1 </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X</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endParaRPr lang="en-NL" sz="800">
                        <a:effectLst/>
                        <a:latin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 </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dirty="0">
                          <a:effectLst/>
                        </a:rPr>
                        <a:t>Evaluation </a:t>
                      </a:r>
                      <a:endParaRPr lang="en-NL" sz="8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Life Test 2000h </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ESCC3009  8.6 + 8.9 </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extLst>
                  <a:ext uri="{0D108BD9-81ED-4DB2-BD59-A6C34878D82A}">
                    <a16:rowId xmlns:a16="http://schemas.microsoft.com/office/drawing/2014/main" val="526556569"/>
                  </a:ext>
                </a:extLst>
              </a:tr>
              <a:tr h="197370">
                <a:tc>
                  <a:txBody>
                    <a:bodyPr/>
                    <a:lstStyle/>
                    <a:p>
                      <a:pPr algn="ctr">
                        <a:spcBef>
                          <a:spcPts val="600"/>
                        </a:spcBef>
                        <a:spcAft>
                          <a:spcPts val="0"/>
                        </a:spcAft>
                      </a:pPr>
                      <a:r>
                        <a:rPr lang="en-GB" sz="800">
                          <a:effectLst/>
                        </a:rPr>
                        <a:t>AEC-Q  grd 0/1 </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X</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 </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 </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dirty="0">
                          <a:effectLst/>
                        </a:rPr>
                        <a:t>Screening</a:t>
                      </a:r>
                      <a:endParaRPr lang="en-NL" sz="8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Complete screening</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ESCC3009  chart F3</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extLst>
                  <a:ext uri="{0D108BD9-81ED-4DB2-BD59-A6C34878D82A}">
                    <a16:rowId xmlns:a16="http://schemas.microsoft.com/office/drawing/2014/main" val="2076164179"/>
                  </a:ext>
                </a:extLst>
              </a:tr>
              <a:tr h="197370">
                <a:tc>
                  <a:txBody>
                    <a:bodyPr/>
                    <a:lstStyle/>
                    <a:p>
                      <a:pPr algn="ctr">
                        <a:spcBef>
                          <a:spcPts val="600"/>
                        </a:spcBef>
                        <a:spcAft>
                          <a:spcPts val="0"/>
                        </a:spcAft>
                      </a:pPr>
                      <a:r>
                        <a:rPr lang="en-GB" sz="800">
                          <a:effectLst/>
                        </a:rPr>
                        <a:t>AEC-Q  grd 0/1 </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X</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X</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X</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dirty="0">
                          <a:effectLst/>
                        </a:rPr>
                        <a:t>LAT</a:t>
                      </a:r>
                      <a:endParaRPr lang="en-NL" sz="8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dirty="0">
                          <a:effectLst/>
                        </a:rPr>
                        <a:t>DPA</a:t>
                      </a:r>
                      <a:endParaRPr lang="en-NL" sz="8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ESCC21001</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extLst>
                  <a:ext uri="{0D108BD9-81ED-4DB2-BD59-A6C34878D82A}">
                    <a16:rowId xmlns:a16="http://schemas.microsoft.com/office/drawing/2014/main" val="3652978953"/>
                  </a:ext>
                </a:extLst>
              </a:tr>
              <a:tr h="197370">
                <a:tc>
                  <a:txBody>
                    <a:bodyPr/>
                    <a:lstStyle/>
                    <a:p>
                      <a:pPr algn="ctr">
                        <a:spcBef>
                          <a:spcPts val="600"/>
                        </a:spcBef>
                        <a:spcAft>
                          <a:spcPts val="0"/>
                        </a:spcAft>
                      </a:pPr>
                      <a:r>
                        <a:rPr lang="en-GB" sz="800">
                          <a:effectLst/>
                        </a:rPr>
                        <a:t>AEC-Q  grd 0/1 </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X</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X</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 </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dirty="0">
                          <a:effectLst/>
                        </a:rPr>
                        <a:t>LAT</a:t>
                      </a:r>
                      <a:endParaRPr lang="en-NL" sz="8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Life Test 1000h</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ESCC3009   8.6  + 8.9</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extLst>
                  <a:ext uri="{0D108BD9-81ED-4DB2-BD59-A6C34878D82A}">
                    <a16:rowId xmlns:a16="http://schemas.microsoft.com/office/drawing/2014/main" val="3911455238"/>
                  </a:ext>
                </a:extLst>
              </a:tr>
              <a:tr h="197370">
                <a:tc>
                  <a:txBody>
                    <a:bodyPr/>
                    <a:lstStyle/>
                    <a:p>
                      <a:pPr algn="ctr">
                        <a:spcBef>
                          <a:spcPts val="600"/>
                        </a:spcBef>
                        <a:spcAft>
                          <a:spcPts val="0"/>
                        </a:spcAft>
                      </a:pPr>
                      <a:r>
                        <a:rPr lang="en-GB" sz="800">
                          <a:effectLst/>
                        </a:rPr>
                        <a:t>No</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X</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X</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X</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dirty="0">
                          <a:effectLst/>
                        </a:rPr>
                        <a:t>Evaluation </a:t>
                      </a:r>
                      <a:endParaRPr lang="en-NL" sz="8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Construction Analysis</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ESCC21001</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extLst>
                  <a:ext uri="{0D108BD9-81ED-4DB2-BD59-A6C34878D82A}">
                    <a16:rowId xmlns:a16="http://schemas.microsoft.com/office/drawing/2014/main" val="2541279090"/>
                  </a:ext>
                </a:extLst>
              </a:tr>
              <a:tr h="197370">
                <a:tc>
                  <a:txBody>
                    <a:bodyPr/>
                    <a:lstStyle/>
                    <a:p>
                      <a:pPr algn="ctr">
                        <a:spcBef>
                          <a:spcPts val="600"/>
                        </a:spcBef>
                        <a:spcAft>
                          <a:spcPts val="0"/>
                        </a:spcAft>
                      </a:pPr>
                      <a:r>
                        <a:rPr lang="en-GB" sz="800">
                          <a:effectLst/>
                        </a:rPr>
                        <a:t>No</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X</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X</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X</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Evaluation </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dirty="0">
                          <a:effectLst/>
                        </a:rPr>
                        <a:t>Temperature characterization</a:t>
                      </a:r>
                      <a:endParaRPr lang="en-NL" sz="8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ESCC 3009  8.10</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extLst>
                  <a:ext uri="{0D108BD9-81ED-4DB2-BD59-A6C34878D82A}">
                    <a16:rowId xmlns:a16="http://schemas.microsoft.com/office/drawing/2014/main" val="1367880461"/>
                  </a:ext>
                </a:extLst>
              </a:tr>
              <a:tr h="347370">
                <a:tc>
                  <a:txBody>
                    <a:bodyPr/>
                    <a:lstStyle/>
                    <a:p>
                      <a:pPr algn="ctr">
                        <a:spcBef>
                          <a:spcPts val="600"/>
                        </a:spcBef>
                        <a:spcAft>
                          <a:spcPts val="0"/>
                        </a:spcAft>
                      </a:pPr>
                      <a:r>
                        <a:rPr lang="en-GB" sz="800">
                          <a:effectLst/>
                        </a:rPr>
                        <a:t>No</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X</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X</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 </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Evaluation </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dirty="0">
                          <a:effectLst/>
                        </a:rPr>
                        <a:t>Complete evaluation</a:t>
                      </a:r>
                      <a:endParaRPr lang="en-NL" sz="8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ESCC 3009  chart F4</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extLst>
                  <a:ext uri="{0D108BD9-81ED-4DB2-BD59-A6C34878D82A}">
                    <a16:rowId xmlns:a16="http://schemas.microsoft.com/office/drawing/2014/main" val="2627491579"/>
                  </a:ext>
                </a:extLst>
              </a:tr>
              <a:tr h="197370">
                <a:tc>
                  <a:txBody>
                    <a:bodyPr/>
                    <a:lstStyle/>
                    <a:p>
                      <a:pPr algn="ctr">
                        <a:spcBef>
                          <a:spcPts val="600"/>
                        </a:spcBef>
                        <a:spcAft>
                          <a:spcPts val="0"/>
                        </a:spcAft>
                      </a:pPr>
                      <a:r>
                        <a:rPr lang="en-GB" sz="800">
                          <a:effectLst/>
                        </a:rPr>
                        <a:t>No</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 </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 </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X</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Evaluation </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dirty="0">
                          <a:effectLst/>
                        </a:rPr>
                        <a:t>Life Test 1000h</a:t>
                      </a:r>
                      <a:endParaRPr lang="en-NL" sz="8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ESCC3009   8.6  + 8.9</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extLst>
                  <a:ext uri="{0D108BD9-81ED-4DB2-BD59-A6C34878D82A}">
                    <a16:rowId xmlns:a16="http://schemas.microsoft.com/office/drawing/2014/main" val="3759795122"/>
                  </a:ext>
                </a:extLst>
              </a:tr>
              <a:tr h="1468428">
                <a:tc>
                  <a:txBody>
                    <a:bodyPr/>
                    <a:lstStyle/>
                    <a:p>
                      <a:pPr algn="ctr">
                        <a:spcBef>
                          <a:spcPts val="600"/>
                        </a:spcBef>
                        <a:spcAft>
                          <a:spcPts val="0"/>
                        </a:spcAft>
                      </a:pPr>
                      <a:r>
                        <a:rPr lang="en-GB" sz="800">
                          <a:effectLst/>
                        </a:rPr>
                        <a:t>No</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X</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X</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X</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Screening</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dirty="0">
                          <a:effectLst/>
                        </a:rPr>
                        <a:t>Complete screening</a:t>
                      </a:r>
                      <a:endParaRPr lang="en-NL" sz="8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dirty="0">
                          <a:effectLst/>
                        </a:rPr>
                        <a:t>ESCC3009  chart F3 </a:t>
                      </a:r>
                      <a:endParaRPr lang="en-NL" sz="8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extLst>
                  <a:ext uri="{0D108BD9-81ED-4DB2-BD59-A6C34878D82A}">
                    <a16:rowId xmlns:a16="http://schemas.microsoft.com/office/drawing/2014/main" val="951783822"/>
                  </a:ext>
                </a:extLst>
              </a:tr>
              <a:tr h="197370">
                <a:tc>
                  <a:txBody>
                    <a:bodyPr/>
                    <a:lstStyle/>
                    <a:p>
                      <a:pPr algn="ctr">
                        <a:spcBef>
                          <a:spcPts val="600"/>
                        </a:spcBef>
                        <a:spcAft>
                          <a:spcPts val="0"/>
                        </a:spcAft>
                      </a:pPr>
                      <a:r>
                        <a:rPr lang="en-GB" sz="800">
                          <a:effectLst/>
                        </a:rPr>
                        <a:t>No</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X</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X</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X</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LAT</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DPA</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dirty="0">
                          <a:effectLst/>
                        </a:rPr>
                        <a:t>ESCC21001</a:t>
                      </a:r>
                      <a:endParaRPr lang="en-NL" sz="8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extLst>
                  <a:ext uri="{0D108BD9-81ED-4DB2-BD59-A6C34878D82A}">
                    <a16:rowId xmlns:a16="http://schemas.microsoft.com/office/drawing/2014/main" val="3763456632"/>
                  </a:ext>
                </a:extLst>
              </a:tr>
              <a:tr h="347370">
                <a:tc>
                  <a:txBody>
                    <a:bodyPr/>
                    <a:lstStyle/>
                    <a:p>
                      <a:pPr algn="ctr">
                        <a:spcBef>
                          <a:spcPts val="600"/>
                        </a:spcBef>
                        <a:spcAft>
                          <a:spcPts val="0"/>
                        </a:spcAft>
                      </a:pPr>
                      <a:r>
                        <a:rPr lang="en-GB" sz="800">
                          <a:effectLst/>
                        </a:rPr>
                        <a:t>No</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X</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 </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 </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LAT</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Complete LAT</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dirty="0">
                          <a:effectLst/>
                        </a:rPr>
                        <a:t>ESCC 3009  chart F4</a:t>
                      </a:r>
                      <a:endParaRPr lang="en-NL" sz="8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extLst>
                  <a:ext uri="{0D108BD9-81ED-4DB2-BD59-A6C34878D82A}">
                    <a16:rowId xmlns:a16="http://schemas.microsoft.com/office/drawing/2014/main" val="2245488376"/>
                  </a:ext>
                </a:extLst>
              </a:tr>
              <a:tr h="197370">
                <a:tc>
                  <a:txBody>
                    <a:bodyPr/>
                    <a:lstStyle/>
                    <a:p>
                      <a:pPr algn="ctr">
                        <a:spcBef>
                          <a:spcPts val="600"/>
                        </a:spcBef>
                        <a:spcAft>
                          <a:spcPts val="0"/>
                        </a:spcAft>
                      </a:pPr>
                      <a:r>
                        <a:rPr lang="en-GB" sz="800">
                          <a:effectLst/>
                        </a:rPr>
                        <a:t>No</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 </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X</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X</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LAT</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a:effectLst/>
                        </a:rPr>
                        <a:t>Life Test 1000h </a:t>
                      </a:r>
                      <a:endParaRPr lang="en-NL" sz="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tc>
                  <a:txBody>
                    <a:bodyPr/>
                    <a:lstStyle/>
                    <a:p>
                      <a:pPr algn="just">
                        <a:spcBef>
                          <a:spcPts val="600"/>
                        </a:spcBef>
                        <a:spcAft>
                          <a:spcPts val="0"/>
                        </a:spcAft>
                      </a:pPr>
                      <a:r>
                        <a:rPr lang="en-GB" sz="800" dirty="0">
                          <a:effectLst/>
                        </a:rPr>
                        <a:t>ESCC3009   8.6  + 8.9</a:t>
                      </a:r>
                      <a:endParaRPr lang="en-NL" sz="8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689" marR="38689" marT="0" marB="0" anchor="ctr"/>
                </a:tc>
                <a:extLst>
                  <a:ext uri="{0D108BD9-81ED-4DB2-BD59-A6C34878D82A}">
                    <a16:rowId xmlns:a16="http://schemas.microsoft.com/office/drawing/2014/main" val="1474934450"/>
                  </a:ext>
                </a:extLst>
              </a:tr>
            </a:tbl>
          </a:graphicData>
        </a:graphic>
      </p:graphicFrame>
      <p:sp>
        <p:nvSpPr>
          <p:cNvPr id="5" name="Rectangle 1">
            <a:extLst>
              <a:ext uri="{FF2B5EF4-FFF2-40B4-BE49-F238E27FC236}">
                <a16:creationId xmlns:a16="http://schemas.microsoft.com/office/drawing/2014/main" id="{CCCE4C8D-3118-4348-BB35-5AD6906041B0}"/>
              </a:ext>
            </a:extLst>
          </p:cNvPr>
          <p:cNvSpPr>
            <a:spLocks noChangeArrowheads="1"/>
          </p:cNvSpPr>
          <p:nvPr/>
        </p:nvSpPr>
        <p:spPr bwMode="auto">
          <a:xfrm>
            <a:off x="1790700" y="750888"/>
            <a:ext cx="4022725" cy="7937"/>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L"/>
          </a:p>
        </p:txBody>
      </p:sp>
      <p:graphicFrame>
        <p:nvGraphicFramePr>
          <p:cNvPr id="7" name="Table 6">
            <a:extLst>
              <a:ext uri="{FF2B5EF4-FFF2-40B4-BE49-F238E27FC236}">
                <a16:creationId xmlns:a16="http://schemas.microsoft.com/office/drawing/2014/main" id="{C53EE70A-00A3-9E40-B7BC-F32B7A1213F6}"/>
              </a:ext>
            </a:extLst>
          </p:cNvPr>
          <p:cNvGraphicFramePr>
            <a:graphicFrameLocks noGrp="1"/>
          </p:cNvGraphicFramePr>
          <p:nvPr>
            <p:extLst>
              <p:ext uri="{D42A27DB-BD31-4B8C-83A1-F6EECF244321}">
                <p14:modId xmlns:p14="http://schemas.microsoft.com/office/powerpoint/2010/main" val="3602841498"/>
              </p:ext>
            </p:extLst>
          </p:nvPr>
        </p:nvGraphicFramePr>
        <p:xfrm>
          <a:off x="6315354" y="995013"/>
          <a:ext cx="5639251" cy="5164346"/>
        </p:xfrm>
        <a:graphic>
          <a:graphicData uri="http://schemas.openxmlformats.org/drawingml/2006/table">
            <a:tbl>
              <a:tblPr firstRow="1" firstCol="1" bandRow="1">
                <a:tableStyleId>{5C22544A-7EE6-4342-B048-85BDC9FD1C3A}</a:tableStyleId>
              </a:tblPr>
              <a:tblGrid>
                <a:gridCol w="1048481">
                  <a:extLst>
                    <a:ext uri="{9D8B030D-6E8A-4147-A177-3AD203B41FA5}">
                      <a16:colId xmlns:a16="http://schemas.microsoft.com/office/drawing/2014/main" val="3796113690"/>
                    </a:ext>
                  </a:extLst>
                </a:gridCol>
                <a:gridCol w="328860">
                  <a:extLst>
                    <a:ext uri="{9D8B030D-6E8A-4147-A177-3AD203B41FA5}">
                      <a16:colId xmlns:a16="http://schemas.microsoft.com/office/drawing/2014/main" val="1041270191"/>
                    </a:ext>
                  </a:extLst>
                </a:gridCol>
                <a:gridCol w="328860">
                  <a:extLst>
                    <a:ext uri="{9D8B030D-6E8A-4147-A177-3AD203B41FA5}">
                      <a16:colId xmlns:a16="http://schemas.microsoft.com/office/drawing/2014/main" val="4065588156"/>
                    </a:ext>
                  </a:extLst>
                </a:gridCol>
                <a:gridCol w="328860">
                  <a:extLst>
                    <a:ext uri="{9D8B030D-6E8A-4147-A177-3AD203B41FA5}">
                      <a16:colId xmlns:a16="http://schemas.microsoft.com/office/drawing/2014/main" val="2972421144"/>
                    </a:ext>
                  </a:extLst>
                </a:gridCol>
                <a:gridCol w="828505">
                  <a:extLst>
                    <a:ext uri="{9D8B030D-6E8A-4147-A177-3AD203B41FA5}">
                      <a16:colId xmlns:a16="http://schemas.microsoft.com/office/drawing/2014/main" val="2162333923"/>
                    </a:ext>
                  </a:extLst>
                </a:gridCol>
                <a:gridCol w="1523808">
                  <a:extLst>
                    <a:ext uri="{9D8B030D-6E8A-4147-A177-3AD203B41FA5}">
                      <a16:colId xmlns:a16="http://schemas.microsoft.com/office/drawing/2014/main" val="686619051"/>
                    </a:ext>
                  </a:extLst>
                </a:gridCol>
                <a:gridCol w="1251877">
                  <a:extLst>
                    <a:ext uri="{9D8B030D-6E8A-4147-A177-3AD203B41FA5}">
                      <a16:colId xmlns:a16="http://schemas.microsoft.com/office/drawing/2014/main" val="1249886837"/>
                    </a:ext>
                  </a:extLst>
                </a:gridCol>
              </a:tblGrid>
              <a:tr h="288163">
                <a:tc gridSpan="7">
                  <a:txBody>
                    <a:bodyPr/>
                    <a:lstStyle/>
                    <a:p>
                      <a:pPr algn="ctr">
                        <a:spcBef>
                          <a:spcPts val="600"/>
                        </a:spcBef>
                        <a:spcAft>
                          <a:spcPts val="0"/>
                        </a:spcAft>
                      </a:pPr>
                      <a:r>
                        <a:rPr lang="en-GB" sz="800" dirty="0">
                          <a:effectLst/>
                        </a:rPr>
                        <a:t>Discrete parts (diodes, transistors, optocouplers)</a:t>
                      </a:r>
                      <a:endParaRPr lang="en-NL" sz="7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hMerge="1">
                  <a:txBody>
                    <a:bodyPr/>
                    <a:lstStyle/>
                    <a:p>
                      <a:pPr algn="ctr">
                        <a:spcBef>
                          <a:spcPts val="600"/>
                        </a:spcBef>
                        <a:spcAft>
                          <a:spcPts val="0"/>
                        </a:spcAft>
                      </a:pPr>
                      <a:endParaRPr lang="en-NL" sz="7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hMerge="1">
                  <a:txBody>
                    <a:bodyPr/>
                    <a:lstStyle/>
                    <a:p>
                      <a:pPr algn="ctr">
                        <a:spcBef>
                          <a:spcPts val="600"/>
                        </a:spcBef>
                        <a:spcAft>
                          <a:spcPts val="0"/>
                        </a:spcAft>
                      </a:pPr>
                      <a:endParaRPr lang="en-NL" sz="7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hMerge="1">
                  <a:txBody>
                    <a:bodyPr/>
                    <a:lstStyle/>
                    <a:p>
                      <a:pPr algn="ctr">
                        <a:spcBef>
                          <a:spcPts val="600"/>
                        </a:spcBef>
                        <a:spcAft>
                          <a:spcPts val="0"/>
                        </a:spcAft>
                      </a:pPr>
                      <a:endParaRPr lang="en-NL" sz="7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hMerge="1">
                  <a:txBody>
                    <a:bodyPr/>
                    <a:lstStyle/>
                    <a:p>
                      <a:pPr algn="ctr">
                        <a:spcBef>
                          <a:spcPts val="600"/>
                        </a:spcBef>
                        <a:spcAft>
                          <a:spcPts val="0"/>
                        </a:spcAft>
                      </a:pPr>
                      <a:endParaRPr lang="en-NL" sz="7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hMerge="1">
                  <a:txBody>
                    <a:bodyPr/>
                    <a:lstStyle/>
                    <a:p>
                      <a:pPr algn="ctr">
                        <a:spcBef>
                          <a:spcPts val="600"/>
                        </a:spcBef>
                        <a:spcAft>
                          <a:spcPts val="0"/>
                        </a:spcAft>
                      </a:pPr>
                      <a:endParaRPr lang="en-NL" sz="7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hMerge="1">
                  <a:txBody>
                    <a:bodyPr/>
                    <a:lstStyle/>
                    <a:p>
                      <a:pPr algn="ctr">
                        <a:spcBef>
                          <a:spcPts val="600"/>
                        </a:spcBef>
                        <a:spcAft>
                          <a:spcPts val="0"/>
                        </a:spcAft>
                      </a:pPr>
                      <a:endParaRPr lang="en-NL" sz="7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extLst>
                  <a:ext uri="{0D108BD9-81ED-4DB2-BD59-A6C34878D82A}">
                    <a16:rowId xmlns:a16="http://schemas.microsoft.com/office/drawing/2014/main" val="3130451170"/>
                  </a:ext>
                </a:extLst>
              </a:tr>
              <a:tr h="377356">
                <a:tc>
                  <a:txBody>
                    <a:bodyPr/>
                    <a:lstStyle/>
                    <a:p>
                      <a:pPr algn="ctr">
                        <a:spcBef>
                          <a:spcPts val="600"/>
                        </a:spcBef>
                        <a:spcAft>
                          <a:spcPts val="0"/>
                        </a:spcAft>
                      </a:pPr>
                      <a:r>
                        <a:rPr lang="en-GB" sz="800">
                          <a:effectLst/>
                        </a:rPr>
                        <a:t>Automotive </a:t>
                      </a:r>
                      <a:br>
                        <a:rPr lang="en-GB" sz="800">
                          <a:effectLst/>
                        </a:rPr>
                      </a:br>
                      <a:r>
                        <a:rPr lang="en-GB" sz="800">
                          <a:effectLst/>
                        </a:rPr>
                        <a:t>grade</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ctr">
                        <a:spcBef>
                          <a:spcPts val="600"/>
                        </a:spcBef>
                        <a:spcAft>
                          <a:spcPts val="0"/>
                        </a:spcAft>
                      </a:pPr>
                      <a:r>
                        <a:rPr lang="en-GB" sz="800">
                          <a:effectLst/>
                        </a:rPr>
                        <a:t>Class</a:t>
                      </a:r>
                      <a:br>
                        <a:rPr lang="en-GB" sz="800">
                          <a:effectLst/>
                        </a:rPr>
                      </a:br>
                      <a:r>
                        <a:rPr lang="en-GB" sz="800">
                          <a:effectLst/>
                        </a:rPr>
                        <a:t>1</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ctr">
                        <a:spcBef>
                          <a:spcPts val="600"/>
                        </a:spcBef>
                        <a:spcAft>
                          <a:spcPts val="0"/>
                        </a:spcAft>
                      </a:pPr>
                      <a:r>
                        <a:rPr lang="en-GB" sz="800">
                          <a:effectLst/>
                        </a:rPr>
                        <a:t>Class</a:t>
                      </a:r>
                      <a:br>
                        <a:rPr lang="en-GB" sz="800">
                          <a:effectLst/>
                        </a:rPr>
                      </a:br>
                      <a:r>
                        <a:rPr lang="en-GB" sz="800">
                          <a:effectLst/>
                        </a:rPr>
                        <a:t>2</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ctr">
                        <a:spcBef>
                          <a:spcPts val="600"/>
                        </a:spcBef>
                        <a:spcAft>
                          <a:spcPts val="0"/>
                        </a:spcAft>
                      </a:pPr>
                      <a:r>
                        <a:rPr lang="en-GB" sz="800">
                          <a:effectLst/>
                        </a:rPr>
                        <a:t>Class </a:t>
                      </a:r>
                      <a:br>
                        <a:rPr lang="en-GB" sz="800">
                          <a:effectLst/>
                        </a:rPr>
                      </a:br>
                      <a:r>
                        <a:rPr lang="en-GB" sz="800">
                          <a:effectLst/>
                        </a:rPr>
                        <a:t>3</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ctr">
                        <a:spcBef>
                          <a:spcPts val="600"/>
                        </a:spcBef>
                        <a:spcAft>
                          <a:spcPts val="0"/>
                        </a:spcAft>
                      </a:pPr>
                      <a:r>
                        <a:rPr lang="en-GB" sz="800">
                          <a:effectLst/>
                        </a:rPr>
                        <a:t>Category</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ctr">
                        <a:spcBef>
                          <a:spcPts val="600"/>
                        </a:spcBef>
                        <a:spcAft>
                          <a:spcPts val="0"/>
                        </a:spcAft>
                      </a:pPr>
                      <a:r>
                        <a:rPr lang="en-GB" sz="800">
                          <a:effectLst/>
                        </a:rPr>
                        <a:t>Test type</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ctr">
                        <a:spcBef>
                          <a:spcPts val="600"/>
                        </a:spcBef>
                        <a:spcAft>
                          <a:spcPts val="0"/>
                        </a:spcAft>
                      </a:pPr>
                      <a:r>
                        <a:rPr lang="en-GB" sz="800">
                          <a:effectLst/>
                        </a:rPr>
                        <a:t>Test Procedure</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extLst>
                  <a:ext uri="{0D108BD9-81ED-4DB2-BD59-A6C34878D82A}">
                    <a16:rowId xmlns:a16="http://schemas.microsoft.com/office/drawing/2014/main" val="144695313"/>
                  </a:ext>
                </a:extLst>
              </a:tr>
              <a:tr h="251571">
                <a:tc>
                  <a:txBody>
                    <a:bodyPr/>
                    <a:lstStyle/>
                    <a:p>
                      <a:pPr algn="ctr">
                        <a:spcBef>
                          <a:spcPts val="600"/>
                        </a:spcBef>
                        <a:spcAft>
                          <a:spcPts val="0"/>
                        </a:spcAft>
                      </a:pPr>
                      <a:r>
                        <a:rPr lang="en-GB" sz="800">
                          <a:effectLst/>
                        </a:rPr>
                        <a:t>AEC-Q  </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Evaluation </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Radiation evaluation</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i.a.w. ECSS-Q-ST-60-15</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extLst>
                  <a:ext uri="{0D108BD9-81ED-4DB2-BD59-A6C34878D82A}">
                    <a16:rowId xmlns:a16="http://schemas.microsoft.com/office/drawing/2014/main" val="1356834687"/>
                  </a:ext>
                </a:extLst>
              </a:tr>
              <a:tr h="253584">
                <a:tc>
                  <a:txBody>
                    <a:bodyPr/>
                    <a:lstStyle/>
                    <a:p>
                      <a:pPr algn="ctr">
                        <a:spcBef>
                          <a:spcPts val="600"/>
                        </a:spcBef>
                        <a:spcAft>
                          <a:spcPts val="0"/>
                        </a:spcAft>
                      </a:pPr>
                      <a:r>
                        <a:rPr lang="en-GB" sz="800">
                          <a:effectLst/>
                        </a:rPr>
                        <a:t>AEC-Q  </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Evaluation </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Construction Analysis</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i.a.w. Annex H  + outgassing </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extLst>
                  <a:ext uri="{0D108BD9-81ED-4DB2-BD59-A6C34878D82A}">
                    <a16:rowId xmlns:a16="http://schemas.microsoft.com/office/drawing/2014/main" val="2707792919"/>
                  </a:ext>
                </a:extLst>
              </a:tr>
              <a:tr h="253584">
                <a:tc>
                  <a:txBody>
                    <a:bodyPr/>
                    <a:lstStyle/>
                    <a:p>
                      <a:pPr algn="ctr">
                        <a:spcBef>
                          <a:spcPts val="600"/>
                        </a:spcBef>
                        <a:spcAft>
                          <a:spcPts val="0"/>
                        </a:spcAft>
                      </a:pPr>
                      <a:r>
                        <a:rPr lang="en-GB" sz="800">
                          <a:effectLst/>
                        </a:rPr>
                        <a:t>AEC-Q  </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endParaRPr lang="en-NL" sz="700">
                        <a:effectLst/>
                        <a:latin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 </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dirty="0">
                          <a:effectLst/>
                        </a:rPr>
                        <a:t>Evaluation </a:t>
                      </a:r>
                      <a:endParaRPr lang="en-NL" sz="7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Life Test 2000h </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test methods i.a.w. table  8-2-1 </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extLst>
                  <a:ext uri="{0D108BD9-81ED-4DB2-BD59-A6C34878D82A}">
                    <a16:rowId xmlns:a16="http://schemas.microsoft.com/office/drawing/2014/main" val="16920874"/>
                  </a:ext>
                </a:extLst>
              </a:tr>
              <a:tr h="253584">
                <a:tc>
                  <a:txBody>
                    <a:bodyPr/>
                    <a:lstStyle/>
                    <a:p>
                      <a:pPr algn="ctr">
                        <a:spcBef>
                          <a:spcPts val="600"/>
                        </a:spcBef>
                        <a:spcAft>
                          <a:spcPts val="0"/>
                        </a:spcAft>
                      </a:pPr>
                      <a:r>
                        <a:rPr lang="en-GB" sz="800">
                          <a:effectLst/>
                        </a:rPr>
                        <a:t>AEC-Q  </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Screening</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Hermiticity</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test methods i.a.w. table  8-2-2 </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extLst>
                  <a:ext uri="{0D108BD9-81ED-4DB2-BD59-A6C34878D82A}">
                    <a16:rowId xmlns:a16="http://schemas.microsoft.com/office/drawing/2014/main" val="1385333170"/>
                  </a:ext>
                </a:extLst>
              </a:tr>
              <a:tr h="253584">
                <a:tc>
                  <a:txBody>
                    <a:bodyPr/>
                    <a:lstStyle/>
                    <a:p>
                      <a:pPr algn="ctr">
                        <a:spcBef>
                          <a:spcPts val="600"/>
                        </a:spcBef>
                        <a:spcAft>
                          <a:spcPts val="0"/>
                        </a:spcAft>
                      </a:pPr>
                      <a:r>
                        <a:rPr lang="en-GB" sz="800">
                          <a:effectLst/>
                        </a:rPr>
                        <a:t>AEC-Q  </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Screening</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PIND </a:t>
                      </a:r>
                      <a:r>
                        <a:rPr lang="en-GB" sz="600">
                          <a:effectLst/>
                        </a:rPr>
                        <a:t> </a:t>
                      </a:r>
                      <a:r>
                        <a:rPr lang="en-GB" sz="800">
                          <a:effectLst/>
                        </a:rPr>
                        <a:t>test</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test methods i.a.w. table  8-2-2 </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extLst>
                  <a:ext uri="{0D108BD9-81ED-4DB2-BD59-A6C34878D82A}">
                    <a16:rowId xmlns:a16="http://schemas.microsoft.com/office/drawing/2014/main" val="2506198406"/>
                  </a:ext>
                </a:extLst>
              </a:tr>
              <a:tr h="253584">
                <a:tc>
                  <a:txBody>
                    <a:bodyPr/>
                    <a:lstStyle/>
                    <a:p>
                      <a:pPr algn="ctr">
                        <a:spcBef>
                          <a:spcPts val="600"/>
                        </a:spcBef>
                        <a:spcAft>
                          <a:spcPts val="0"/>
                        </a:spcAft>
                      </a:pPr>
                      <a:r>
                        <a:rPr lang="en-GB" sz="800">
                          <a:effectLst/>
                        </a:rPr>
                        <a:t>AEC-Q  </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 </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 </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Screening</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Complete screening</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test methods i.a.w. table  8-2-2 </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extLst>
                  <a:ext uri="{0D108BD9-81ED-4DB2-BD59-A6C34878D82A}">
                    <a16:rowId xmlns:a16="http://schemas.microsoft.com/office/drawing/2014/main" val="1647231108"/>
                  </a:ext>
                </a:extLst>
              </a:tr>
              <a:tr h="251571">
                <a:tc>
                  <a:txBody>
                    <a:bodyPr/>
                    <a:lstStyle/>
                    <a:p>
                      <a:pPr algn="ctr">
                        <a:spcBef>
                          <a:spcPts val="600"/>
                        </a:spcBef>
                        <a:spcAft>
                          <a:spcPts val="0"/>
                        </a:spcAft>
                      </a:pPr>
                      <a:r>
                        <a:rPr lang="en-GB" sz="800">
                          <a:effectLst/>
                        </a:rPr>
                        <a:t>AEC-Q  </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LAT</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RVT</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i.a.w. ECSS-Q-ST-60-15</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extLst>
                  <a:ext uri="{0D108BD9-81ED-4DB2-BD59-A6C34878D82A}">
                    <a16:rowId xmlns:a16="http://schemas.microsoft.com/office/drawing/2014/main" val="667583566"/>
                  </a:ext>
                </a:extLst>
              </a:tr>
              <a:tr h="144082">
                <a:tc>
                  <a:txBody>
                    <a:bodyPr/>
                    <a:lstStyle/>
                    <a:p>
                      <a:pPr algn="ctr">
                        <a:spcBef>
                          <a:spcPts val="600"/>
                        </a:spcBef>
                        <a:spcAft>
                          <a:spcPts val="0"/>
                        </a:spcAft>
                      </a:pPr>
                      <a:r>
                        <a:rPr lang="en-GB" sz="800">
                          <a:effectLst/>
                        </a:rPr>
                        <a:t>AEC-Q  </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LAT</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Construction Analysis</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i.a.w. Annex H </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extLst>
                  <a:ext uri="{0D108BD9-81ED-4DB2-BD59-A6C34878D82A}">
                    <a16:rowId xmlns:a16="http://schemas.microsoft.com/office/drawing/2014/main" val="3540547603"/>
                  </a:ext>
                </a:extLst>
              </a:tr>
              <a:tr h="253584">
                <a:tc>
                  <a:txBody>
                    <a:bodyPr/>
                    <a:lstStyle/>
                    <a:p>
                      <a:pPr algn="ctr">
                        <a:spcBef>
                          <a:spcPts val="600"/>
                        </a:spcBef>
                        <a:spcAft>
                          <a:spcPts val="0"/>
                        </a:spcAft>
                      </a:pPr>
                      <a:r>
                        <a:rPr lang="en-GB" sz="800">
                          <a:effectLst/>
                        </a:rPr>
                        <a:t>AEC-Q  </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 </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LAT</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Life test</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test methods i.a.w. table  8-2-3 and 8-2-6</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extLst>
                  <a:ext uri="{0D108BD9-81ED-4DB2-BD59-A6C34878D82A}">
                    <a16:rowId xmlns:a16="http://schemas.microsoft.com/office/drawing/2014/main" val="4167214535"/>
                  </a:ext>
                </a:extLst>
              </a:tr>
              <a:tr h="251571">
                <a:tc>
                  <a:txBody>
                    <a:bodyPr/>
                    <a:lstStyle/>
                    <a:p>
                      <a:pPr algn="ctr">
                        <a:spcBef>
                          <a:spcPts val="600"/>
                        </a:spcBef>
                        <a:spcAft>
                          <a:spcPts val="0"/>
                        </a:spcAft>
                      </a:pPr>
                      <a:r>
                        <a:rPr lang="en-GB" sz="800">
                          <a:effectLst/>
                        </a:rPr>
                        <a:t>No</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Evaluation </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Radiation evaluation</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i.a.w. ECSS-Q-ST-60-15</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extLst>
                  <a:ext uri="{0D108BD9-81ED-4DB2-BD59-A6C34878D82A}">
                    <a16:rowId xmlns:a16="http://schemas.microsoft.com/office/drawing/2014/main" val="1870272921"/>
                  </a:ext>
                </a:extLst>
              </a:tr>
              <a:tr h="288163">
                <a:tc>
                  <a:txBody>
                    <a:bodyPr/>
                    <a:lstStyle/>
                    <a:p>
                      <a:pPr algn="ctr">
                        <a:spcBef>
                          <a:spcPts val="600"/>
                        </a:spcBef>
                        <a:spcAft>
                          <a:spcPts val="0"/>
                        </a:spcAft>
                      </a:pPr>
                      <a:r>
                        <a:rPr lang="en-GB" sz="800">
                          <a:effectLst/>
                        </a:rPr>
                        <a:t>No</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Evaluation </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Construction Analysis</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i.a.w. Annex H  + outgassing </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extLst>
                  <a:ext uri="{0D108BD9-81ED-4DB2-BD59-A6C34878D82A}">
                    <a16:rowId xmlns:a16="http://schemas.microsoft.com/office/drawing/2014/main" val="3495527256"/>
                  </a:ext>
                </a:extLst>
              </a:tr>
              <a:tr h="253584">
                <a:tc>
                  <a:txBody>
                    <a:bodyPr/>
                    <a:lstStyle/>
                    <a:p>
                      <a:pPr algn="ctr">
                        <a:spcBef>
                          <a:spcPts val="600"/>
                        </a:spcBef>
                        <a:spcAft>
                          <a:spcPts val="0"/>
                        </a:spcAft>
                      </a:pPr>
                      <a:r>
                        <a:rPr lang="en-GB" sz="800">
                          <a:effectLst/>
                        </a:rPr>
                        <a:t>No</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 </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Evaluation </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Complete Evaluation</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test methods i.a.w. table  8-2-1 and 8-2-4</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extLst>
                  <a:ext uri="{0D108BD9-81ED-4DB2-BD59-A6C34878D82A}">
                    <a16:rowId xmlns:a16="http://schemas.microsoft.com/office/drawing/2014/main" val="3921680685"/>
                  </a:ext>
                </a:extLst>
              </a:tr>
              <a:tr h="253584">
                <a:tc>
                  <a:txBody>
                    <a:bodyPr/>
                    <a:lstStyle/>
                    <a:p>
                      <a:pPr algn="ctr">
                        <a:spcBef>
                          <a:spcPts val="600"/>
                        </a:spcBef>
                        <a:spcAft>
                          <a:spcPts val="0"/>
                        </a:spcAft>
                      </a:pPr>
                      <a:r>
                        <a:rPr lang="en-GB" sz="800">
                          <a:effectLst/>
                        </a:rPr>
                        <a:t>No</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Screening</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Hermiticity</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test methods i.a.w. table  8-2-2 </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extLst>
                  <a:ext uri="{0D108BD9-81ED-4DB2-BD59-A6C34878D82A}">
                    <a16:rowId xmlns:a16="http://schemas.microsoft.com/office/drawing/2014/main" val="3180440215"/>
                  </a:ext>
                </a:extLst>
              </a:tr>
              <a:tr h="253584">
                <a:tc>
                  <a:txBody>
                    <a:bodyPr/>
                    <a:lstStyle/>
                    <a:p>
                      <a:pPr algn="ctr">
                        <a:spcBef>
                          <a:spcPts val="600"/>
                        </a:spcBef>
                        <a:spcAft>
                          <a:spcPts val="0"/>
                        </a:spcAft>
                      </a:pPr>
                      <a:r>
                        <a:rPr lang="en-GB" sz="800">
                          <a:effectLst/>
                        </a:rPr>
                        <a:t>No</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Screening</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PIND test</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test methods i.a.w. table  8-2-2 </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extLst>
                  <a:ext uri="{0D108BD9-81ED-4DB2-BD59-A6C34878D82A}">
                    <a16:rowId xmlns:a16="http://schemas.microsoft.com/office/drawing/2014/main" val="2761473416"/>
                  </a:ext>
                </a:extLst>
              </a:tr>
              <a:tr h="253584">
                <a:tc>
                  <a:txBody>
                    <a:bodyPr/>
                    <a:lstStyle/>
                    <a:p>
                      <a:pPr algn="ctr">
                        <a:spcBef>
                          <a:spcPts val="600"/>
                        </a:spcBef>
                        <a:spcAft>
                          <a:spcPts val="0"/>
                        </a:spcAft>
                      </a:pPr>
                      <a:r>
                        <a:rPr lang="en-GB" sz="800">
                          <a:effectLst/>
                        </a:rPr>
                        <a:t>No</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 </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Screening</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Complete screening</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test methods i.a.w. table  8-2-2 and 8-2-5</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extLst>
                  <a:ext uri="{0D108BD9-81ED-4DB2-BD59-A6C34878D82A}">
                    <a16:rowId xmlns:a16="http://schemas.microsoft.com/office/drawing/2014/main" val="1799840076"/>
                  </a:ext>
                </a:extLst>
              </a:tr>
              <a:tr h="251571">
                <a:tc>
                  <a:txBody>
                    <a:bodyPr/>
                    <a:lstStyle/>
                    <a:p>
                      <a:pPr algn="ctr">
                        <a:spcBef>
                          <a:spcPts val="600"/>
                        </a:spcBef>
                        <a:spcAft>
                          <a:spcPts val="0"/>
                        </a:spcAft>
                      </a:pPr>
                      <a:r>
                        <a:rPr lang="en-GB" sz="800">
                          <a:effectLst/>
                        </a:rPr>
                        <a:t>No</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LAT</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RVT</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i.a.w. ECSS-Q-ST-60-15</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extLst>
                  <a:ext uri="{0D108BD9-81ED-4DB2-BD59-A6C34878D82A}">
                    <a16:rowId xmlns:a16="http://schemas.microsoft.com/office/drawing/2014/main" val="706046362"/>
                  </a:ext>
                </a:extLst>
              </a:tr>
              <a:tr h="144082">
                <a:tc>
                  <a:txBody>
                    <a:bodyPr/>
                    <a:lstStyle/>
                    <a:p>
                      <a:pPr algn="ctr">
                        <a:spcBef>
                          <a:spcPts val="600"/>
                        </a:spcBef>
                        <a:spcAft>
                          <a:spcPts val="0"/>
                        </a:spcAft>
                      </a:pPr>
                      <a:r>
                        <a:rPr lang="en-GB" sz="800">
                          <a:effectLst/>
                        </a:rPr>
                        <a:t>No</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LAT</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Construction Analysis</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i.a.w. Annex H </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extLst>
                  <a:ext uri="{0D108BD9-81ED-4DB2-BD59-A6C34878D82A}">
                    <a16:rowId xmlns:a16="http://schemas.microsoft.com/office/drawing/2014/main" val="440953034"/>
                  </a:ext>
                </a:extLst>
              </a:tr>
              <a:tr h="380376">
                <a:tc>
                  <a:txBody>
                    <a:bodyPr/>
                    <a:lstStyle/>
                    <a:p>
                      <a:pPr algn="ctr">
                        <a:spcBef>
                          <a:spcPts val="600"/>
                        </a:spcBef>
                        <a:spcAft>
                          <a:spcPts val="0"/>
                        </a:spcAft>
                      </a:pPr>
                      <a:r>
                        <a:rPr lang="en-GB" sz="800">
                          <a:effectLst/>
                        </a:rPr>
                        <a:t>No</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x</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LAT</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a:effectLst/>
                        </a:rPr>
                        <a:t>LAT i.a.w. ECSS-Q-ST-60-13 Rev C</a:t>
                      </a:r>
                      <a:endParaRPr lang="en-NL" sz="7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tc>
                  <a:txBody>
                    <a:bodyPr/>
                    <a:lstStyle/>
                    <a:p>
                      <a:pPr algn="just">
                        <a:spcBef>
                          <a:spcPts val="600"/>
                        </a:spcBef>
                        <a:spcAft>
                          <a:spcPts val="0"/>
                        </a:spcAft>
                      </a:pPr>
                      <a:r>
                        <a:rPr lang="en-GB" sz="800" dirty="0">
                          <a:effectLst/>
                        </a:rPr>
                        <a:t>test methods </a:t>
                      </a:r>
                      <a:r>
                        <a:rPr lang="en-GB" sz="800" dirty="0" err="1">
                          <a:effectLst/>
                        </a:rPr>
                        <a:t>i.a.w</a:t>
                      </a:r>
                      <a:r>
                        <a:rPr lang="en-GB" sz="800" dirty="0">
                          <a:effectLst/>
                        </a:rPr>
                        <a:t>. tables 8-2-3, 8-2-6 and 8-2-7</a:t>
                      </a:r>
                      <a:endParaRPr lang="en-NL" sz="7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2586" marR="32586" marT="0" marB="0" anchor="ctr"/>
                </a:tc>
                <a:extLst>
                  <a:ext uri="{0D108BD9-81ED-4DB2-BD59-A6C34878D82A}">
                    <a16:rowId xmlns:a16="http://schemas.microsoft.com/office/drawing/2014/main" val="1624208098"/>
                  </a:ext>
                </a:extLst>
              </a:tr>
            </a:tbl>
          </a:graphicData>
        </a:graphic>
      </p:graphicFrame>
      <p:sp>
        <p:nvSpPr>
          <p:cNvPr id="8" name="Rectangle 3">
            <a:extLst>
              <a:ext uri="{FF2B5EF4-FFF2-40B4-BE49-F238E27FC236}">
                <a16:creationId xmlns:a16="http://schemas.microsoft.com/office/drawing/2014/main" id="{FA3466C2-472F-2448-BF01-551EE3551502}"/>
              </a:ext>
            </a:extLst>
          </p:cNvPr>
          <p:cNvSpPr>
            <a:spLocks noChangeArrowheads="1"/>
          </p:cNvSpPr>
          <p:nvPr/>
        </p:nvSpPr>
        <p:spPr bwMode="auto">
          <a:xfrm>
            <a:off x="2503488" y="727075"/>
            <a:ext cx="4022725" cy="7938"/>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L"/>
          </a:p>
        </p:txBody>
      </p:sp>
    </p:spTree>
    <p:extLst>
      <p:ext uri="{BB962C8B-B14F-4D97-AF65-F5344CB8AC3E}">
        <p14:creationId xmlns:p14="http://schemas.microsoft.com/office/powerpoint/2010/main" val="3409261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745B-D7F4-C64D-9626-4170D02E7008}"/>
              </a:ext>
            </a:extLst>
          </p:cNvPr>
          <p:cNvSpPr>
            <a:spLocks noGrp="1"/>
          </p:cNvSpPr>
          <p:nvPr>
            <p:ph type="title"/>
          </p:nvPr>
        </p:nvSpPr>
        <p:spPr/>
        <p:txBody>
          <a:bodyPr/>
          <a:lstStyle/>
          <a:p>
            <a:r>
              <a:rPr lang="en-GB" dirty="0"/>
              <a:t>Agenda</a:t>
            </a:r>
          </a:p>
        </p:txBody>
      </p:sp>
      <p:sp>
        <p:nvSpPr>
          <p:cNvPr id="3" name="Content Placeholder 2">
            <a:extLst>
              <a:ext uri="{FF2B5EF4-FFF2-40B4-BE49-F238E27FC236}">
                <a16:creationId xmlns:a16="http://schemas.microsoft.com/office/drawing/2014/main" id="{502B84E6-6BAA-B147-B515-F0D234C8271D}"/>
              </a:ext>
            </a:extLst>
          </p:cNvPr>
          <p:cNvSpPr>
            <a:spLocks noGrp="1"/>
          </p:cNvSpPr>
          <p:nvPr>
            <p:ph idx="1"/>
          </p:nvPr>
        </p:nvSpPr>
        <p:spPr>
          <a:xfrm>
            <a:off x="218262" y="882192"/>
            <a:ext cx="11763662" cy="5534968"/>
          </a:xfrm>
        </p:spPr>
        <p:txBody>
          <a:bodyPr anchor="ctr"/>
          <a:lstStyle/>
          <a:p>
            <a:pPr>
              <a:buFont typeface="Arial" panose="020B0604020202020204" pitchFamily="34" charset="0"/>
              <a:buChar char="•"/>
            </a:pPr>
            <a:r>
              <a:rPr lang="en-GB" dirty="0">
                <a:solidFill>
                  <a:schemeClr val="bg1"/>
                </a:solidFill>
              </a:rPr>
              <a:t>Short introduction on EEE European standards for space application</a:t>
            </a:r>
          </a:p>
          <a:p>
            <a:pPr>
              <a:buFont typeface="Arial" panose="020B0604020202020204" pitchFamily="34" charset="0"/>
              <a:buChar char="•"/>
            </a:pPr>
            <a:endParaRPr lang="en-GB" dirty="0">
              <a:solidFill>
                <a:schemeClr val="bg1"/>
              </a:solidFill>
            </a:endParaRPr>
          </a:p>
          <a:p>
            <a:pPr>
              <a:buFont typeface="Arial" panose="020B0604020202020204" pitchFamily="34" charset="0"/>
              <a:buChar char="•"/>
            </a:pPr>
            <a:r>
              <a:rPr lang="en-GB" dirty="0">
                <a:solidFill>
                  <a:schemeClr val="bg1"/>
                </a:solidFill>
              </a:rPr>
              <a:t>Fast evolution of ESCC standards</a:t>
            </a:r>
          </a:p>
          <a:p>
            <a:pPr>
              <a:buFont typeface="Arial" panose="020B0604020202020204" pitchFamily="34" charset="0"/>
              <a:buChar char="•"/>
            </a:pPr>
            <a:endParaRPr lang="en-GB" dirty="0">
              <a:solidFill>
                <a:schemeClr val="bg1"/>
              </a:solidFill>
            </a:endParaRPr>
          </a:p>
          <a:p>
            <a:pPr>
              <a:buFont typeface="Arial" panose="020B0604020202020204" pitchFamily="34" charset="0"/>
              <a:buChar char="•"/>
            </a:pPr>
            <a:r>
              <a:rPr lang="en-GB" dirty="0">
                <a:solidFill>
                  <a:schemeClr val="bg1"/>
                </a:solidFill>
              </a:rPr>
              <a:t>Slow evolution of ECSS standards</a:t>
            </a:r>
          </a:p>
          <a:p>
            <a:pPr>
              <a:buFont typeface="Arial" panose="020B0604020202020204" pitchFamily="34" charset="0"/>
              <a:buChar char="•"/>
            </a:pPr>
            <a:endParaRPr lang="en-GB" dirty="0">
              <a:solidFill>
                <a:schemeClr val="bg1"/>
              </a:solidFill>
            </a:endParaRPr>
          </a:p>
          <a:p>
            <a:pPr>
              <a:buFont typeface="Arial" panose="020B0604020202020204" pitchFamily="34" charset="0"/>
              <a:buChar char="•"/>
            </a:pPr>
            <a:r>
              <a:rPr lang="en-GB" dirty="0">
                <a:solidFill>
                  <a:schemeClr val="bg1"/>
                </a:solidFill>
              </a:rPr>
              <a:t>New Space and EEE European standards</a:t>
            </a:r>
          </a:p>
          <a:p>
            <a:pPr>
              <a:buFont typeface="Arial" panose="020B0604020202020204" pitchFamily="34" charset="0"/>
              <a:buChar char="•"/>
            </a:pPr>
            <a:endParaRPr lang="en-GB" dirty="0">
              <a:solidFill>
                <a:schemeClr val="bg1"/>
              </a:solidFill>
            </a:endParaRPr>
          </a:p>
          <a:p>
            <a:pPr>
              <a:buFont typeface="Arial" panose="020B0604020202020204" pitchFamily="34" charset="0"/>
              <a:buChar char="•"/>
            </a:pPr>
            <a:r>
              <a:rPr lang="en-GB" u="sng" dirty="0">
                <a:solidFill>
                  <a:schemeClr val="bg1"/>
                </a:solidFill>
              </a:rPr>
              <a:t>ESA mission classification</a:t>
            </a:r>
          </a:p>
        </p:txBody>
      </p:sp>
    </p:spTree>
    <p:extLst>
      <p:ext uri="{BB962C8B-B14F-4D97-AF65-F5344CB8AC3E}">
        <p14:creationId xmlns:p14="http://schemas.microsoft.com/office/powerpoint/2010/main" val="1423420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4" name="Text Box 4"/>
          <p:cNvSpPr txBox="1">
            <a:spLocks noChangeArrowheads="1"/>
          </p:cNvSpPr>
          <p:nvPr/>
        </p:nvSpPr>
        <p:spPr bwMode="auto">
          <a:xfrm>
            <a:off x="2562727" y="1098285"/>
            <a:ext cx="9170362"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Verdana" charset="0"/>
                <a:ea typeface="MS PGothic" charset="-128"/>
              </a:defRPr>
            </a:lvl1pPr>
            <a:lvl2pPr marL="742950" indent="-285750">
              <a:defRPr sz="2400">
                <a:solidFill>
                  <a:schemeClr val="tx1"/>
                </a:solidFill>
                <a:latin typeface="Verdana" charset="0"/>
                <a:ea typeface="MS PGothic" charset="-128"/>
              </a:defRPr>
            </a:lvl2pPr>
            <a:lvl3pPr marL="1143000" indent="-228600">
              <a:defRPr sz="2400">
                <a:solidFill>
                  <a:schemeClr val="tx1"/>
                </a:solidFill>
                <a:latin typeface="Verdana" charset="0"/>
                <a:ea typeface="MS PGothic" charset="-128"/>
              </a:defRPr>
            </a:lvl3pPr>
            <a:lvl4pPr marL="1600200" indent="-228600">
              <a:defRPr sz="2400">
                <a:solidFill>
                  <a:schemeClr val="tx1"/>
                </a:solidFill>
                <a:latin typeface="Verdana" charset="0"/>
                <a:ea typeface="MS PGothic" charset="-128"/>
              </a:defRPr>
            </a:lvl4pPr>
            <a:lvl5pPr marL="2057400" indent="-228600">
              <a:defRPr sz="2400">
                <a:solidFill>
                  <a:schemeClr val="tx1"/>
                </a:solidFill>
                <a:latin typeface="Verdana" charset="0"/>
                <a:ea typeface="MS PGothic" charset="-128"/>
              </a:defRPr>
            </a:lvl5pPr>
            <a:lvl6pPr marL="2514600" indent="-228600" eaLnBrk="0" fontAlgn="base" hangingPunct="0">
              <a:spcBef>
                <a:spcPct val="0"/>
              </a:spcBef>
              <a:spcAft>
                <a:spcPct val="0"/>
              </a:spcAft>
              <a:defRPr sz="2400">
                <a:solidFill>
                  <a:schemeClr val="tx1"/>
                </a:solidFill>
                <a:latin typeface="Verdana" charset="0"/>
                <a:ea typeface="MS PGothic" charset="-128"/>
              </a:defRPr>
            </a:lvl6pPr>
            <a:lvl7pPr marL="2971800" indent="-228600" eaLnBrk="0" fontAlgn="base" hangingPunct="0">
              <a:spcBef>
                <a:spcPct val="0"/>
              </a:spcBef>
              <a:spcAft>
                <a:spcPct val="0"/>
              </a:spcAft>
              <a:defRPr sz="2400">
                <a:solidFill>
                  <a:schemeClr val="tx1"/>
                </a:solidFill>
                <a:latin typeface="Verdana" charset="0"/>
                <a:ea typeface="MS PGothic" charset="-128"/>
              </a:defRPr>
            </a:lvl7pPr>
            <a:lvl8pPr marL="3429000" indent="-228600" eaLnBrk="0" fontAlgn="base" hangingPunct="0">
              <a:spcBef>
                <a:spcPct val="0"/>
              </a:spcBef>
              <a:spcAft>
                <a:spcPct val="0"/>
              </a:spcAft>
              <a:defRPr sz="2400">
                <a:solidFill>
                  <a:schemeClr val="tx1"/>
                </a:solidFill>
                <a:latin typeface="Verdana" charset="0"/>
                <a:ea typeface="MS PGothic" charset="-128"/>
              </a:defRPr>
            </a:lvl8pPr>
            <a:lvl9pPr marL="3886200" indent="-228600" eaLnBrk="0" fontAlgn="base" hangingPunct="0">
              <a:spcBef>
                <a:spcPct val="0"/>
              </a:spcBef>
              <a:spcAft>
                <a:spcPct val="0"/>
              </a:spcAft>
              <a:defRPr sz="2400">
                <a:solidFill>
                  <a:schemeClr val="tx1"/>
                </a:solidFill>
                <a:latin typeface="Verdana" charset="0"/>
                <a:ea typeface="MS PGothic" charset="-128"/>
              </a:defRPr>
            </a:lvl9pPr>
          </a:lstStyle>
          <a:p>
            <a:pPr marL="0" marR="0" lvl="0" indent="0" algn="l" defTabSz="914400" rtl="0" eaLnBrk="0" fontAlgn="base" latinLnBrk="0" hangingPunct="0">
              <a:lnSpc>
                <a:spcPct val="110000"/>
              </a:lnSpc>
              <a:spcBef>
                <a:spcPts val="600"/>
              </a:spcBef>
              <a:spcAft>
                <a:spcPts val="600"/>
              </a:spcAft>
              <a:buClr>
                <a:srgbClr val="00AE9D"/>
              </a:buClr>
              <a:buSzPct val="75000"/>
              <a:buFontTx/>
              <a:buNone/>
              <a:tabLst/>
              <a:defRPr/>
            </a:pPr>
            <a:r>
              <a:rPr kumimoji="0" lang="en-US" altLang="en-US" sz="2000" b="1" i="0" u="none" strike="noStrike" kern="1200" cap="none" spc="0" normalizeH="0" baseline="0" noProof="0" dirty="0">
                <a:ln>
                  <a:noFill/>
                </a:ln>
                <a:solidFill>
                  <a:srgbClr val="FBAB18"/>
                </a:solidFill>
                <a:effectLst/>
                <a:uLnTx/>
                <a:uFillTx/>
                <a:latin typeface="Arial" charset="0"/>
                <a:ea typeface="MS PGothic" charset="-128"/>
                <a:cs typeface="+mn-cs"/>
              </a:rPr>
              <a:t>Enabling and Supporting</a:t>
            </a:r>
          </a:p>
          <a:p>
            <a:pPr marL="342900" marR="0" lvl="0" indent="-342900" algn="l" defTabSz="914400" rtl="0" eaLnBrk="0" fontAlgn="base" latinLnBrk="0" hangingPunct="0">
              <a:lnSpc>
                <a:spcPct val="110000"/>
              </a:lnSpc>
              <a:spcBef>
                <a:spcPts val="600"/>
              </a:spcBef>
              <a:spcAft>
                <a:spcPts val="600"/>
              </a:spcAft>
              <a:buClr>
                <a:srgbClr val="F47920"/>
              </a:buClr>
              <a:buSzPct val="75000"/>
              <a:buFont typeface="Arial" panose="020B0604020202020204" pitchFamily="34" charset="0"/>
              <a:buChar char="•"/>
              <a:tabLst/>
              <a:defRPr/>
            </a:pPr>
            <a:r>
              <a:rPr kumimoji="0" lang="en-GB" altLang="en-US" sz="2000" b="0" i="0" u="none" strike="noStrike" kern="1200" cap="none" spc="0" normalizeH="0" baseline="0" noProof="0" dirty="0">
                <a:ln>
                  <a:noFill/>
                </a:ln>
                <a:solidFill>
                  <a:srgbClr val="FFFFFF"/>
                </a:solidFill>
                <a:effectLst/>
                <a:uLnTx/>
                <a:uFillTx/>
                <a:latin typeface="Arial" charset="0"/>
                <a:ea typeface="MS PGothic" charset="-128"/>
                <a:cs typeface="+mn-cs"/>
              </a:rPr>
              <a:t>Space is transitioning from a low-volume business dominated by public organisations to a highly competitive and dynamic business environment.</a:t>
            </a:r>
          </a:p>
          <a:p>
            <a:pPr marL="342900" marR="0" lvl="0" indent="-342900" algn="l" defTabSz="914400" rtl="0" eaLnBrk="0" fontAlgn="base" latinLnBrk="0" hangingPunct="0">
              <a:lnSpc>
                <a:spcPct val="110000"/>
              </a:lnSpc>
              <a:spcBef>
                <a:spcPts val="600"/>
              </a:spcBef>
              <a:spcAft>
                <a:spcPts val="600"/>
              </a:spcAft>
              <a:buClr>
                <a:srgbClr val="F47920"/>
              </a:buClr>
              <a:buSzPct val="75000"/>
              <a:buFont typeface="Arial" panose="020B0604020202020204" pitchFamily="34" charset="0"/>
              <a:buChar char="•"/>
              <a:tabLst/>
              <a:defRPr/>
            </a:pPr>
            <a:r>
              <a:rPr kumimoji="0" lang="en-GB" altLang="en-US" sz="2000" b="0" i="0" u="none" strike="noStrike" kern="1200" cap="none" spc="0" normalizeH="0" baseline="0" noProof="0" dirty="0">
                <a:ln>
                  <a:noFill/>
                </a:ln>
                <a:solidFill>
                  <a:srgbClr val="FFFFFF"/>
                </a:solidFill>
                <a:effectLst/>
                <a:uLnTx/>
                <a:uFillTx/>
                <a:latin typeface="Arial" charset="0"/>
                <a:ea typeface="MS PGothic" charset="-128"/>
                <a:cs typeface="+mn-cs"/>
              </a:rPr>
              <a:t>Industry has an active role and demands higher effectiveness and efficiency to achieve low cost and time to market.</a:t>
            </a:r>
          </a:p>
          <a:p>
            <a:pPr marL="342900" marR="0" lvl="0" indent="-342900" algn="l" defTabSz="914400" rtl="0" eaLnBrk="0" fontAlgn="base" latinLnBrk="0" hangingPunct="0">
              <a:lnSpc>
                <a:spcPct val="110000"/>
              </a:lnSpc>
              <a:spcBef>
                <a:spcPts val="600"/>
              </a:spcBef>
              <a:spcAft>
                <a:spcPts val="600"/>
              </a:spcAft>
              <a:buClr>
                <a:srgbClr val="F47920"/>
              </a:buClr>
              <a:buSzPct val="75000"/>
              <a:buFont typeface="Arial" panose="020B0604020202020204" pitchFamily="34" charset="0"/>
              <a:buChar char="•"/>
              <a:tabLst/>
              <a:defRPr/>
            </a:pPr>
            <a:r>
              <a:rPr kumimoji="0" lang="en-GB" altLang="en-US" sz="2000" b="0" i="0" u="none" strike="noStrike" kern="1200" cap="none" spc="0" normalizeH="0" baseline="0" noProof="0" dirty="0">
                <a:ln>
                  <a:noFill/>
                </a:ln>
                <a:solidFill>
                  <a:srgbClr val="FFFFFF"/>
                </a:solidFill>
                <a:effectLst/>
                <a:uLnTx/>
                <a:uFillTx/>
                <a:latin typeface="Arial" charset="0"/>
                <a:ea typeface="MS PGothic" charset="-128"/>
                <a:cs typeface="+mn-cs"/>
              </a:rPr>
              <a:t> ESA Technology Strategy aims at boosting international competitiveness through the establishment of concrete and measurable ambitious targets.</a:t>
            </a:r>
          </a:p>
          <a:p>
            <a:pPr marL="342900" marR="0" lvl="0" indent="-342900" algn="l" defTabSz="914400" rtl="0" eaLnBrk="0" fontAlgn="base" latinLnBrk="0" hangingPunct="0">
              <a:lnSpc>
                <a:spcPct val="110000"/>
              </a:lnSpc>
              <a:spcBef>
                <a:spcPts val="600"/>
              </a:spcBef>
              <a:spcAft>
                <a:spcPts val="600"/>
              </a:spcAft>
              <a:buClr>
                <a:srgbClr val="F47920"/>
              </a:buClr>
              <a:buSzPct val="75000"/>
              <a:buFont typeface="Arial" panose="020B0604020202020204" pitchFamily="34" charset="0"/>
              <a:buChar char="•"/>
              <a:tabLst/>
              <a:defRPr/>
            </a:pPr>
            <a:r>
              <a:rPr kumimoji="0" lang="en-GB" altLang="en-US" sz="2000" b="0" i="0" u="none" strike="noStrike" kern="1200" cap="none" spc="0" normalizeH="0" baseline="0" noProof="0" dirty="0">
                <a:ln>
                  <a:noFill/>
                </a:ln>
                <a:solidFill>
                  <a:srgbClr val="FFFFFF"/>
                </a:solidFill>
                <a:effectLst/>
                <a:uLnTx/>
                <a:uFillTx/>
                <a:latin typeface="Arial" charset="0"/>
                <a:ea typeface="MS PGothic" charset="-128"/>
                <a:cs typeface="+mn-cs"/>
              </a:rPr>
              <a:t>ESA needs to introduce new working methods aiming at reducing cost and development times.</a:t>
            </a:r>
          </a:p>
          <a:p>
            <a:pPr marL="342900" marR="0" lvl="0" indent="-342900" algn="l" defTabSz="914400" rtl="0" eaLnBrk="0" fontAlgn="base" latinLnBrk="0" hangingPunct="0">
              <a:lnSpc>
                <a:spcPct val="110000"/>
              </a:lnSpc>
              <a:spcBef>
                <a:spcPts val="600"/>
              </a:spcBef>
              <a:spcAft>
                <a:spcPts val="600"/>
              </a:spcAft>
              <a:buClr>
                <a:srgbClr val="F47920"/>
              </a:buClr>
              <a:buSzPct val="75000"/>
              <a:buFont typeface="Arial" panose="020B0604020202020204" pitchFamily="34" charset="0"/>
              <a:buChar char="•"/>
              <a:tabLst/>
              <a:defRPr/>
            </a:pPr>
            <a:r>
              <a:rPr kumimoji="0" lang="en-GB" altLang="en-US" sz="2000" b="0" i="0" u="none" strike="noStrike" kern="1200" cap="none" spc="0" normalizeH="0" baseline="0" noProof="0" dirty="0">
                <a:ln>
                  <a:noFill/>
                </a:ln>
                <a:solidFill>
                  <a:srgbClr val="FFFFFF"/>
                </a:solidFill>
                <a:effectLst/>
                <a:uLnTx/>
                <a:uFillTx/>
                <a:latin typeface="Arial" charset="0"/>
                <a:ea typeface="MS PGothic" charset="-128"/>
                <a:cs typeface="+mn-cs"/>
              </a:rPr>
              <a:t>The growing interest in the application of COTS (Commercial Off The Shelf: EEE Components, Software, PCBs, etc…) in institutional missions is an example of this increasing need.</a:t>
            </a:r>
          </a:p>
        </p:txBody>
      </p:sp>
      <p:sp>
        <p:nvSpPr>
          <p:cNvPr id="13" name="Rectangle 6"/>
          <p:cNvSpPr txBox="1">
            <a:spLocks noChangeArrowheads="1"/>
          </p:cNvSpPr>
          <p:nvPr/>
        </p:nvSpPr>
        <p:spPr bwMode="auto">
          <a:xfrm>
            <a:off x="138966" y="259255"/>
            <a:ext cx="10059562" cy="507831"/>
          </a:xfrm>
          <a:prstGeom prst="rect">
            <a:avLst/>
          </a:prstGeom>
          <a:noFill/>
          <a:ln>
            <a:noFill/>
          </a:ln>
        </p:spPr>
        <p:txBody>
          <a:bodyPr vert="horz" wrap="square" lIns="91440" tIns="45720" rIns="91440" bIns="45720" numCol="1" rtlCol="0" anchor="ctr"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charset="0"/>
                <a:ea typeface="Arial" charset="0"/>
                <a:cs typeface="Arial" charset="0"/>
              </a:rPr>
              <a:t>Mission classification : ESA NEW CHALLENGES </a:t>
            </a:r>
            <a:endParaRPr kumimoji="0" lang="en-GB" sz="30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pic>
        <p:nvPicPr>
          <p:cNvPr id="24"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2431" y="1823336"/>
            <a:ext cx="2310296" cy="347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0837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745B-D7F4-C64D-9626-4170D02E7008}"/>
              </a:ext>
            </a:extLst>
          </p:cNvPr>
          <p:cNvSpPr>
            <a:spLocks noGrp="1"/>
          </p:cNvSpPr>
          <p:nvPr>
            <p:ph type="title"/>
          </p:nvPr>
        </p:nvSpPr>
        <p:spPr/>
        <p:txBody>
          <a:bodyPr/>
          <a:lstStyle/>
          <a:p>
            <a:r>
              <a:rPr lang="en-GB" dirty="0"/>
              <a:t>Agenda</a:t>
            </a:r>
          </a:p>
        </p:txBody>
      </p:sp>
      <p:sp>
        <p:nvSpPr>
          <p:cNvPr id="3" name="Content Placeholder 2">
            <a:extLst>
              <a:ext uri="{FF2B5EF4-FFF2-40B4-BE49-F238E27FC236}">
                <a16:creationId xmlns:a16="http://schemas.microsoft.com/office/drawing/2014/main" id="{502B84E6-6BAA-B147-B515-F0D234C8271D}"/>
              </a:ext>
            </a:extLst>
          </p:cNvPr>
          <p:cNvSpPr>
            <a:spLocks noGrp="1"/>
          </p:cNvSpPr>
          <p:nvPr>
            <p:ph idx="1"/>
          </p:nvPr>
        </p:nvSpPr>
        <p:spPr>
          <a:xfrm>
            <a:off x="218262" y="882192"/>
            <a:ext cx="11763662" cy="5534968"/>
          </a:xfrm>
        </p:spPr>
        <p:txBody>
          <a:bodyPr anchor="ctr"/>
          <a:lstStyle/>
          <a:p>
            <a:pPr>
              <a:buFont typeface="Arial" panose="020B0604020202020204" pitchFamily="34" charset="0"/>
              <a:buChar char="•"/>
            </a:pPr>
            <a:r>
              <a:rPr lang="en-GB" dirty="0">
                <a:solidFill>
                  <a:schemeClr val="bg1"/>
                </a:solidFill>
              </a:rPr>
              <a:t>Short introduction on EEE European standards for space application</a:t>
            </a:r>
          </a:p>
          <a:p>
            <a:pPr>
              <a:buFont typeface="Arial" panose="020B0604020202020204" pitchFamily="34" charset="0"/>
              <a:buChar char="•"/>
            </a:pPr>
            <a:endParaRPr lang="en-GB" dirty="0">
              <a:solidFill>
                <a:schemeClr val="bg1"/>
              </a:solidFill>
            </a:endParaRPr>
          </a:p>
          <a:p>
            <a:pPr>
              <a:buFont typeface="Arial" panose="020B0604020202020204" pitchFamily="34" charset="0"/>
              <a:buChar char="•"/>
            </a:pPr>
            <a:r>
              <a:rPr lang="en-GB" dirty="0">
                <a:solidFill>
                  <a:schemeClr val="bg1"/>
                </a:solidFill>
              </a:rPr>
              <a:t>Fast evolution of ESCC standards</a:t>
            </a:r>
          </a:p>
          <a:p>
            <a:pPr>
              <a:buFont typeface="Arial" panose="020B0604020202020204" pitchFamily="34" charset="0"/>
              <a:buChar char="•"/>
            </a:pPr>
            <a:endParaRPr lang="en-GB" dirty="0">
              <a:solidFill>
                <a:schemeClr val="bg1"/>
              </a:solidFill>
            </a:endParaRPr>
          </a:p>
          <a:p>
            <a:pPr>
              <a:buFont typeface="Arial" panose="020B0604020202020204" pitchFamily="34" charset="0"/>
              <a:buChar char="•"/>
            </a:pPr>
            <a:r>
              <a:rPr lang="en-GB" dirty="0">
                <a:solidFill>
                  <a:schemeClr val="bg1"/>
                </a:solidFill>
              </a:rPr>
              <a:t>Slow evolution of ECSS standards</a:t>
            </a:r>
          </a:p>
          <a:p>
            <a:pPr>
              <a:buFont typeface="Arial" panose="020B0604020202020204" pitchFamily="34" charset="0"/>
              <a:buChar char="•"/>
            </a:pPr>
            <a:endParaRPr lang="en-GB" dirty="0">
              <a:solidFill>
                <a:schemeClr val="bg1"/>
              </a:solidFill>
            </a:endParaRPr>
          </a:p>
          <a:p>
            <a:pPr>
              <a:buFont typeface="Arial" panose="020B0604020202020204" pitchFamily="34" charset="0"/>
              <a:buChar char="•"/>
            </a:pPr>
            <a:r>
              <a:rPr lang="en-GB" dirty="0">
                <a:solidFill>
                  <a:schemeClr val="bg1"/>
                </a:solidFill>
              </a:rPr>
              <a:t>New Space and EEE European standards</a:t>
            </a:r>
          </a:p>
          <a:p>
            <a:pPr>
              <a:buFont typeface="Arial" panose="020B0604020202020204" pitchFamily="34" charset="0"/>
              <a:buChar char="•"/>
            </a:pPr>
            <a:endParaRPr lang="en-GB" dirty="0">
              <a:solidFill>
                <a:schemeClr val="bg1"/>
              </a:solidFill>
            </a:endParaRPr>
          </a:p>
          <a:p>
            <a:pPr>
              <a:buFont typeface="Arial" panose="020B0604020202020204" pitchFamily="34" charset="0"/>
              <a:buChar char="•"/>
            </a:pPr>
            <a:r>
              <a:rPr lang="en-GB">
                <a:solidFill>
                  <a:schemeClr val="bg1"/>
                </a:solidFill>
              </a:rPr>
              <a:t>ESA mission </a:t>
            </a:r>
            <a:r>
              <a:rPr lang="en-GB" dirty="0">
                <a:solidFill>
                  <a:schemeClr val="bg1"/>
                </a:solidFill>
              </a:rPr>
              <a:t>classification</a:t>
            </a:r>
          </a:p>
        </p:txBody>
      </p:sp>
    </p:spTree>
    <p:extLst>
      <p:ext uri="{BB962C8B-B14F-4D97-AF65-F5344CB8AC3E}">
        <p14:creationId xmlns:p14="http://schemas.microsoft.com/office/powerpoint/2010/main" val="3761645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445" y="269256"/>
            <a:ext cx="8730369" cy="553998"/>
          </a:xfrm>
        </p:spPr>
        <p:txBody>
          <a:bodyPr/>
          <a:lstStyle/>
          <a:p>
            <a:r>
              <a:rPr lang="en-GB" dirty="0"/>
              <a:t>ESA MISSION CLASSIFICATION</a:t>
            </a:r>
          </a:p>
        </p:txBody>
      </p:sp>
      <p:sp>
        <p:nvSpPr>
          <p:cNvPr id="3" name="Content Placeholder 2"/>
          <p:cNvSpPr>
            <a:spLocks noGrp="1"/>
          </p:cNvSpPr>
          <p:nvPr>
            <p:ph idx="1"/>
          </p:nvPr>
        </p:nvSpPr>
        <p:spPr>
          <a:xfrm>
            <a:off x="-246578" y="935731"/>
            <a:ext cx="10058398" cy="5382876"/>
          </a:xfrm>
        </p:spPr>
        <p:txBody>
          <a:bodyPr/>
          <a:lstStyle/>
          <a:p>
            <a:pPr algn="just"/>
            <a:r>
              <a:rPr lang="en-GB" dirty="0"/>
              <a:t>	</a:t>
            </a:r>
            <a:r>
              <a:rPr lang="en-GB" sz="1800" dirty="0">
                <a:solidFill>
                  <a:schemeClr val="bg1"/>
                </a:solidFill>
                <a:latin typeface="Arial" panose="020B0604020202020204" pitchFamily="34" charset="0"/>
                <a:cs typeface="Arial" panose="020B0604020202020204" pitchFamily="34" charset="0"/>
              </a:rPr>
              <a:t>Status report on the ESA COTS Steering Committee was presented to ESA Executive Board in 2019 (EB76, 28/10/2019) and a go-ahead was given to prepare an ESA mission classification similar to what is already adopted by NASA. </a:t>
            </a:r>
            <a:r>
              <a:rPr lang="en-GB" sz="1800" dirty="0">
                <a:solidFill>
                  <a:srgbClr val="FBAB18"/>
                </a:solidFill>
                <a:latin typeface="Arial" panose="020B0604020202020204" pitchFamily="34" charset="0"/>
                <a:cs typeface="Arial" panose="020B0604020202020204" pitchFamily="34" charset="0"/>
              </a:rPr>
              <a:t>Inside a specific mission, any subsystem or equipment that constitutes part of a mission may be separately categorised</a:t>
            </a:r>
            <a:r>
              <a:rPr lang="en-GB" sz="1800" dirty="0">
                <a:solidFill>
                  <a:schemeClr val="bg1"/>
                </a:solidFill>
                <a:latin typeface="Arial" panose="020B0604020202020204" pitchFamily="34" charset="0"/>
                <a:cs typeface="Arial" panose="020B0604020202020204" pitchFamily="34" charset="0"/>
              </a:rPr>
              <a:t>.</a:t>
            </a:r>
          </a:p>
          <a:p>
            <a:r>
              <a:rPr lang="en-GB" sz="1800" dirty="0">
                <a:solidFill>
                  <a:schemeClr val="bg1"/>
                </a:solidFill>
                <a:latin typeface="Arial" panose="020B0604020202020204" pitchFamily="34" charset="0"/>
                <a:cs typeface="Arial" panose="020B0604020202020204" pitchFamily="34" charset="0"/>
              </a:rPr>
              <a:t> 	ESA Mission Classification provides:</a:t>
            </a:r>
          </a:p>
          <a:p>
            <a:pPr lvl="1">
              <a:buClr>
                <a:srgbClr val="FBAB18"/>
              </a:buClr>
              <a:buFont typeface="Arial" panose="020B0604020202020204" pitchFamily="34" charset="0"/>
              <a:buChar char="•"/>
            </a:pPr>
            <a:r>
              <a:rPr lang="en-GB" sz="1800" dirty="0">
                <a:solidFill>
                  <a:schemeClr val="bg1"/>
                </a:solidFill>
                <a:latin typeface="Arial" panose="020B0604020202020204" pitchFamily="34" charset="0"/>
                <a:cs typeface="Arial" panose="020B0604020202020204" pitchFamily="34" charset="0"/>
              </a:rPr>
              <a:t>ESA programme and project managers a framework to define the appropriate management, engineering and product assurance controls, tailored to the profile of the mission. </a:t>
            </a:r>
          </a:p>
          <a:p>
            <a:pPr lvl="1">
              <a:buClr>
                <a:srgbClr val="FBAB18"/>
              </a:buClr>
              <a:buFont typeface="Arial" panose="020B0604020202020204" pitchFamily="34" charset="0"/>
              <a:buChar char="•"/>
            </a:pPr>
            <a:r>
              <a:rPr lang="en-GB" sz="1800" dirty="0">
                <a:solidFill>
                  <a:schemeClr val="bg1"/>
                </a:solidFill>
                <a:latin typeface="Arial" panose="020B0604020202020204" pitchFamily="34" charset="0"/>
                <a:cs typeface="Arial" panose="020B0604020202020204" pitchFamily="34" charset="0"/>
              </a:rPr>
              <a:t>A systematic approach for </a:t>
            </a:r>
            <a:r>
              <a:rPr lang="en-GB" sz="1800" dirty="0">
                <a:solidFill>
                  <a:srgbClr val="FBAB18"/>
                </a:solidFill>
                <a:latin typeface="Arial" panose="020B0604020202020204" pitchFamily="34" charset="0"/>
                <a:cs typeface="Arial" panose="020B0604020202020204" pitchFamily="34" charset="0"/>
              </a:rPr>
              <a:t>optimising resources in accordance with mission objectives</a:t>
            </a:r>
            <a:r>
              <a:rPr lang="en-GB" sz="1800" dirty="0">
                <a:solidFill>
                  <a:schemeClr val="bg1"/>
                </a:solidFill>
                <a:latin typeface="Arial" panose="020B0604020202020204" pitchFamily="34" charset="0"/>
                <a:cs typeface="Arial" panose="020B0604020202020204" pitchFamily="34" charset="0"/>
              </a:rPr>
              <a:t>.</a:t>
            </a:r>
          </a:p>
          <a:p>
            <a:pPr lvl="1">
              <a:buClr>
                <a:srgbClr val="FBAB18"/>
              </a:buClr>
              <a:buFont typeface="Arial" panose="020B0604020202020204" pitchFamily="34" charset="0"/>
              <a:buChar char="•"/>
            </a:pPr>
            <a:r>
              <a:rPr lang="en-GB" sz="1800" dirty="0">
                <a:solidFill>
                  <a:schemeClr val="bg1"/>
                </a:solidFill>
                <a:latin typeface="Arial" panose="020B0604020202020204" pitchFamily="34" charset="0"/>
                <a:cs typeface="Arial" panose="020B0604020202020204" pitchFamily="34" charset="0"/>
              </a:rPr>
              <a:t>Programme and project managers a </a:t>
            </a:r>
            <a:r>
              <a:rPr lang="en-GB" sz="1800" dirty="0">
                <a:solidFill>
                  <a:srgbClr val="FBAB18"/>
                </a:solidFill>
                <a:latin typeface="Arial" panose="020B0604020202020204" pitchFamily="34" charset="0"/>
                <a:cs typeface="Arial" panose="020B0604020202020204" pitchFamily="34" charset="0"/>
              </a:rPr>
              <a:t>framework to develop novel implementation strategies</a:t>
            </a:r>
            <a:r>
              <a:rPr lang="en-GB" sz="1800" dirty="0">
                <a:solidFill>
                  <a:schemeClr val="bg1"/>
                </a:solidFill>
                <a:latin typeface="Arial" panose="020B0604020202020204" pitchFamily="34" charset="0"/>
                <a:cs typeface="Arial" panose="020B0604020202020204" pitchFamily="34" charset="0"/>
              </a:rPr>
              <a:t> in areas such as project management, system engineering and product assurance.</a:t>
            </a:r>
          </a:p>
          <a:p>
            <a:pPr lvl="1">
              <a:buClr>
                <a:srgbClr val="FBAB18"/>
              </a:buClr>
              <a:buFont typeface="Arial" panose="020B0604020202020204" pitchFamily="34" charset="0"/>
              <a:buChar char="•"/>
            </a:pPr>
            <a:r>
              <a:rPr lang="en-GB" sz="1800" dirty="0">
                <a:solidFill>
                  <a:schemeClr val="bg1"/>
                </a:solidFill>
                <a:latin typeface="Arial" panose="020B0604020202020204" pitchFamily="34" charset="0"/>
                <a:cs typeface="Arial" panose="020B0604020202020204" pitchFamily="34" charset="0"/>
              </a:rPr>
              <a:t>A basis for the introduction of novel elements (e.g. COTS) and working methods aiming at </a:t>
            </a:r>
            <a:r>
              <a:rPr lang="en-GB" sz="1800" dirty="0">
                <a:solidFill>
                  <a:srgbClr val="FBAB18"/>
                </a:solidFill>
                <a:latin typeface="Arial" panose="020B0604020202020204" pitchFamily="34" charset="0"/>
                <a:cs typeface="Arial" panose="020B0604020202020204" pitchFamily="34" charset="0"/>
              </a:rPr>
              <a:t>reducing development time and cost</a:t>
            </a:r>
            <a:r>
              <a:rPr lang="en-GB" sz="1800" dirty="0">
                <a:solidFill>
                  <a:schemeClr val="bg1"/>
                </a:solidFill>
                <a:latin typeface="Arial" panose="020B0604020202020204" pitchFamily="34" charset="0"/>
                <a:cs typeface="Arial" panose="020B0604020202020204" pitchFamily="34" charset="0"/>
              </a:rPr>
              <a:t>.</a:t>
            </a:r>
          </a:p>
          <a:p>
            <a:pPr lvl="1">
              <a:buClr>
                <a:srgbClr val="FBAB18"/>
              </a:buClr>
              <a:buFont typeface="Arial" panose="020B0604020202020204" pitchFamily="34" charset="0"/>
              <a:buChar char="•"/>
            </a:pPr>
            <a:r>
              <a:rPr lang="en-GB" sz="1800" dirty="0">
                <a:solidFill>
                  <a:schemeClr val="bg1"/>
                </a:solidFill>
                <a:latin typeface="Arial" panose="020B0604020202020204" pitchFamily="34" charset="0"/>
                <a:cs typeface="Arial" panose="020B0604020202020204" pitchFamily="34" charset="0"/>
              </a:rPr>
              <a:t>ESA &amp; its Member States a new structured framework to </a:t>
            </a:r>
            <a:r>
              <a:rPr lang="en-GB" sz="1800" dirty="0">
                <a:solidFill>
                  <a:srgbClr val="FBAB18"/>
                </a:solidFill>
                <a:latin typeface="Arial" panose="020B0604020202020204" pitchFamily="34" charset="0"/>
                <a:cs typeface="Arial" panose="020B0604020202020204" pitchFamily="34" charset="0"/>
              </a:rPr>
              <a:t>manage the programmatic risks</a:t>
            </a:r>
            <a:r>
              <a:rPr lang="en-GB" sz="1800" dirty="0">
                <a:solidFill>
                  <a:schemeClr val="bg1"/>
                </a:solidFill>
                <a:latin typeface="Arial" panose="020B0604020202020204" pitchFamily="34" charset="0"/>
                <a:cs typeface="Arial" panose="020B0604020202020204" pitchFamily="34" charset="0"/>
              </a:rPr>
              <a:t>. </a:t>
            </a:r>
          </a:p>
          <a:p>
            <a:pPr marL="0" indent="0"/>
            <a:endParaRPr lang="en-US" sz="2000" dirty="0">
              <a:solidFill>
                <a:schemeClr val="bg1"/>
              </a:solidFill>
              <a:latin typeface="Arial" panose="020B0604020202020204" pitchFamily="34" charset="0"/>
              <a:cs typeface="Arial" panose="020B0604020202020204" pitchFamily="34" charset="0"/>
            </a:endParaRPr>
          </a:p>
        </p:txBody>
      </p:sp>
      <p:pic>
        <p:nvPicPr>
          <p:cNvPr id="9" name="Picture 2" descr="2-missionteamr_645px.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811820" y="1038473"/>
            <a:ext cx="2380180" cy="49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0364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6514" y="160921"/>
            <a:ext cx="9566461" cy="574516"/>
          </a:xfrm>
        </p:spPr>
        <p:txBody>
          <a:bodyPr/>
          <a:lstStyle/>
          <a:p>
            <a:r>
              <a:rPr lang="en-GB" dirty="0"/>
              <a:t>ESA Mission Classification</a:t>
            </a:r>
          </a:p>
        </p:txBody>
      </p:sp>
      <p:sp>
        <p:nvSpPr>
          <p:cNvPr id="7" name="TextBox 6"/>
          <p:cNvSpPr txBox="1"/>
          <p:nvPr/>
        </p:nvSpPr>
        <p:spPr>
          <a:xfrm>
            <a:off x="825602" y="4881164"/>
            <a:ext cx="10818364" cy="1077026"/>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sz="2133" b="1" i="0" u="none" strike="noStrike" kern="1200" cap="none" spc="0" normalizeH="0" baseline="0" noProof="0" dirty="0">
                <a:ln>
                  <a:noFill/>
                </a:ln>
                <a:solidFill>
                  <a:srgbClr val="F47920"/>
                </a:solidFill>
                <a:effectLst/>
                <a:uLnTx/>
                <a:uFillTx/>
                <a:latin typeface="Verdana" charset="0"/>
                <a:ea typeface="MS PGothic" charset="-128"/>
                <a:cs typeface="+mn-cs"/>
              </a:rPr>
              <a:t>Decision: An ESA Mission Classification </a:t>
            </a:r>
            <a:r>
              <a:rPr kumimoji="0" lang="en-GB" sz="2133" b="1" i="0" u="none" strike="noStrike" kern="1200" cap="none" spc="0" normalizeH="0" baseline="0" noProof="0" dirty="0">
                <a:ln>
                  <a:noFill/>
                </a:ln>
                <a:solidFill>
                  <a:srgbClr val="FFFFFF"/>
                </a:solidFill>
                <a:effectLst/>
                <a:uLnTx/>
                <a:uFillTx/>
                <a:latin typeface="Verdana" charset="0"/>
                <a:ea typeface="MS PGothic" charset="-128"/>
                <a:cs typeface="+mn-cs"/>
              </a:rPr>
              <a:t>with associated tailoring rules should be defined according to ESA’s stakeholders acceptability of failure to be traded against mission implementation costs. </a:t>
            </a:r>
          </a:p>
        </p:txBody>
      </p:sp>
      <p:pic>
        <p:nvPicPr>
          <p:cNvPr id="11" name="Picture 10"/>
          <p:cNvPicPr>
            <a:picLocks noChangeAspect="1"/>
          </p:cNvPicPr>
          <p:nvPr/>
        </p:nvPicPr>
        <p:blipFill>
          <a:blip r:embed="rId2"/>
          <a:stretch>
            <a:fillRect/>
          </a:stretch>
        </p:blipFill>
        <p:spPr>
          <a:xfrm>
            <a:off x="309384" y="1179699"/>
            <a:ext cx="11566180" cy="3616642"/>
          </a:xfrm>
          <a:prstGeom prst="rect">
            <a:avLst/>
          </a:prstGeom>
        </p:spPr>
      </p:pic>
    </p:spTree>
    <p:extLst>
      <p:ext uri="{BB962C8B-B14F-4D97-AF65-F5344CB8AC3E}">
        <p14:creationId xmlns:p14="http://schemas.microsoft.com/office/powerpoint/2010/main" val="2151208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445" y="269256"/>
            <a:ext cx="8730369" cy="553998"/>
          </a:xfrm>
        </p:spPr>
        <p:txBody>
          <a:bodyPr/>
          <a:lstStyle/>
          <a:p>
            <a:r>
              <a:rPr lang="en-GB" dirty="0"/>
              <a:t>ESA MISSION CLASSIFICATION TABLE</a:t>
            </a:r>
          </a:p>
        </p:txBody>
      </p:sp>
      <p:graphicFrame>
        <p:nvGraphicFramePr>
          <p:cNvPr id="3" name="Table 2">
            <a:extLst>
              <a:ext uri="{FF2B5EF4-FFF2-40B4-BE49-F238E27FC236}">
                <a16:creationId xmlns:a16="http://schemas.microsoft.com/office/drawing/2014/main" id="{428690A4-2452-3749-9993-A103FC61D249}"/>
              </a:ext>
            </a:extLst>
          </p:cNvPr>
          <p:cNvGraphicFramePr>
            <a:graphicFrameLocks noGrp="1"/>
          </p:cNvGraphicFramePr>
          <p:nvPr>
            <p:extLst>
              <p:ext uri="{D42A27DB-BD31-4B8C-83A1-F6EECF244321}">
                <p14:modId xmlns:p14="http://schemas.microsoft.com/office/powerpoint/2010/main" val="1033831481"/>
              </p:ext>
            </p:extLst>
          </p:nvPr>
        </p:nvGraphicFramePr>
        <p:xfrm>
          <a:off x="276459" y="1263721"/>
          <a:ext cx="11631287" cy="4625526"/>
        </p:xfrm>
        <a:graphic>
          <a:graphicData uri="http://schemas.openxmlformats.org/drawingml/2006/table">
            <a:tbl>
              <a:tblPr firstRow="1" firstCol="1">
                <a:tableStyleId>{5C22544A-7EE6-4342-B048-85BDC9FD1C3A}</a:tableStyleId>
              </a:tblPr>
              <a:tblGrid>
                <a:gridCol w="3493533">
                  <a:extLst>
                    <a:ext uri="{9D8B030D-6E8A-4147-A177-3AD203B41FA5}">
                      <a16:colId xmlns:a16="http://schemas.microsoft.com/office/drawing/2014/main" val="869313338"/>
                    </a:ext>
                  </a:extLst>
                </a:gridCol>
                <a:gridCol w="1627551">
                  <a:extLst>
                    <a:ext uri="{9D8B030D-6E8A-4147-A177-3AD203B41FA5}">
                      <a16:colId xmlns:a16="http://schemas.microsoft.com/office/drawing/2014/main" val="2941056966"/>
                    </a:ext>
                  </a:extLst>
                </a:gridCol>
                <a:gridCol w="1628037">
                  <a:extLst>
                    <a:ext uri="{9D8B030D-6E8A-4147-A177-3AD203B41FA5}">
                      <a16:colId xmlns:a16="http://schemas.microsoft.com/office/drawing/2014/main" val="380849932"/>
                    </a:ext>
                  </a:extLst>
                </a:gridCol>
                <a:gridCol w="1627064">
                  <a:extLst>
                    <a:ext uri="{9D8B030D-6E8A-4147-A177-3AD203B41FA5}">
                      <a16:colId xmlns:a16="http://schemas.microsoft.com/office/drawing/2014/main" val="2842230228"/>
                    </a:ext>
                  </a:extLst>
                </a:gridCol>
                <a:gridCol w="1627551">
                  <a:extLst>
                    <a:ext uri="{9D8B030D-6E8A-4147-A177-3AD203B41FA5}">
                      <a16:colId xmlns:a16="http://schemas.microsoft.com/office/drawing/2014/main" val="1219838547"/>
                    </a:ext>
                  </a:extLst>
                </a:gridCol>
                <a:gridCol w="1627551">
                  <a:extLst>
                    <a:ext uri="{9D8B030D-6E8A-4147-A177-3AD203B41FA5}">
                      <a16:colId xmlns:a16="http://schemas.microsoft.com/office/drawing/2014/main" val="1640296352"/>
                    </a:ext>
                  </a:extLst>
                </a:gridCol>
              </a:tblGrid>
              <a:tr h="296261">
                <a:tc>
                  <a:txBody>
                    <a:bodyPr/>
                    <a:lstStyle/>
                    <a:p>
                      <a:pPr algn="l" fontAlgn="b"/>
                      <a:r>
                        <a:rPr lang="en-GB" sz="1500" u="none" strike="noStrike" dirty="0">
                          <a:effectLst/>
                        </a:rPr>
                        <a:t>Class Type</a:t>
                      </a:r>
                      <a:endParaRPr lang="en-GB" sz="1500" b="0" i="0" u="none" strike="noStrike" dirty="0">
                        <a:solidFill>
                          <a:srgbClr val="000000"/>
                        </a:solidFill>
                        <a:effectLst/>
                        <a:latin typeface="Calibri" panose="020F0502020204030204" pitchFamily="34" charset="0"/>
                      </a:endParaRPr>
                    </a:p>
                  </a:txBody>
                  <a:tcPr marL="7864" marR="7864" marT="7864" marB="0" anchor="b"/>
                </a:tc>
                <a:tc>
                  <a:txBody>
                    <a:bodyPr/>
                    <a:lstStyle/>
                    <a:p>
                      <a:pPr algn="ctr" fontAlgn="b"/>
                      <a:r>
                        <a:rPr lang="en-GB" sz="1800" u="none" strike="noStrike">
                          <a:effectLst/>
                        </a:rPr>
                        <a:t>I</a:t>
                      </a:r>
                      <a:endParaRPr lang="en-GB" sz="1800" b="0" i="0" u="none" strike="noStrike">
                        <a:solidFill>
                          <a:srgbClr val="000000"/>
                        </a:solidFill>
                        <a:effectLst/>
                        <a:latin typeface="Calibri" panose="020F0502020204030204" pitchFamily="34" charset="0"/>
                      </a:endParaRPr>
                    </a:p>
                  </a:txBody>
                  <a:tcPr marL="7864" marR="7864" marT="7864" marB="0" anchor="b"/>
                </a:tc>
                <a:tc>
                  <a:txBody>
                    <a:bodyPr/>
                    <a:lstStyle/>
                    <a:p>
                      <a:pPr algn="ctr" fontAlgn="b"/>
                      <a:r>
                        <a:rPr lang="en-GB" sz="1800" u="none" strike="noStrike">
                          <a:effectLst/>
                        </a:rPr>
                        <a:t>II</a:t>
                      </a:r>
                      <a:endParaRPr lang="en-GB" sz="1800" b="0" i="0" u="none" strike="noStrike">
                        <a:solidFill>
                          <a:srgbClr val="000000"/>
                        </a:solidFill>
                        <a:effectLst/>
                        <a:latin typeface="Calibri" panose="020F0502020204030204" pitchFamily="34" charset="0"/>
                      </a:endParaRPr>
                    </a:p>
                  </a:txBody>
                  <a:tcPr marL="7864" marR="7864" marT="7864" marB="0" anchor="b"/>
                </a:tc>
                <a:tc>
                  <a:txBody>
                    <a:bodyPr/>
                    <a:lstStyle/>
                    <a:p>
                      <a:pPr algn="ctr" fontAlgn="b"/>
                      <a:r>
                        <a:rPr lang="en-GB" sz="1800" u="none" strike="noStrike">
                          <a:effectLst/>
                        </a:rPr>
                        <a:t>III</a:t>
                      </a:r>
                      <a:endParaRPr lang="en-GB" sz="1800" b="0" i="0" u="none" strike="noStrike">
                        <a:solidFill>
                          <a:srgbClr val="000000"/>
                        </a:solidFill>
                        <a:effectLst/>
                        <a:latin typeface="Calibri" panose="020F0502020204030204" pitchFamily="34" charset="0"/>
                      </a:endParaRPr>
                    </a:p>
                  </a:txBody>
                  <a:tcPr marL="7864" marR="7864" marT="7864" marB="0" anchor="b"/>
                </a:tc>
                <a:tc>
                  <a:txBody>
                    <a:bodyPr/>
                    <a:lstStyle/>
                    <a:p>
                      <a:pPr algn="ctr" fontAlgn="b"/>
                      <a:r>
                        <a:rPr lang="en-GB" sz="1800" u="none" strike="noStrike">
                          <a:effectLst/>
                        </a:rPr>
                        <a:t>IV</a:t>
                      </a:r>
                      <a:endParaRPr lang="en-GB" sz="1800" b="0" i="0" u="none" strike="noStrike">
                        <a:solidFill>
                          <a:srgbClr val="000000"/>
                        </a:solidFill>
                        <a:effectLst/>
                        <a:latin typeface="Calibri" panose="020F0502020204030204" pitchFamily="34" charset="0"/>
                      </a:endParaRPr>
                    </a:p>
                  </a:txBody>
                  <a:tcPr marL="7864" marR="7864" marT="7864" marB="0" anchor="b"/>
                </a:tc>
                <a:tc>
                  <a:txBody>
                    <a:bodyPr/>
                    <a:lstStyle/>
                    <a:p>
                      <a:pPr algn="ctr" fontAlgn="b"/>
                      <a:r>
                        <a:rPr lang="en-GB" sz="1800" u="none" strike="noStrike">
                          <a:effectLst/>
                        </a:rPr>
                        <a:t>V</a:t>
                      </a:r>
                      <a:endParaRPr lang="en-GB" sz="1800" b="0" i="0" u="none" strike="noStrike">
                        <a:solidFill>
                          <a:srgbClr val="000000"/>
                        </a:solidFill>
                        <a:effectLst/>
                        <a:latin typeface="Calibri" panose="020F0502020204030204" pitchFamily="34" charset="0"/>
                      </a:endParaRPr>
                    </a:p>
                  </a:txBody>
                  <a:tcPr marL="7864" marR="7864" marT="7864" marB="0" anchor="b"/>
                </a:tc>
                <a:extLst>
                  <a:ext uri="{0D108BD9-81ED-4DB2-BD59-A6C34878D82A}">
                    <a16:rowId xmlns:a16="http://schemas.microsoft.com/office/drawing/2014/main" val="801354138"/>
                  </a:ext>
                </a:extLst>
              </a:tr>
              <a:tr h="246885">
                <a:tc>
                  <a:txBody>
                    <a:bodyPr/>
                    <a:lstStyle/>
                    <a:p>
                      <a:pPr algn="l" fontAlgn="b"/>
                      <a:r>
                        <a:rPr lang="en-GB" sz="1500" b="1" u="none" strike="noStrike" dirty="0">
                          <a:effectLst/>
                        </a:rPr>
                        <a:t>Mission Criteria</a:t>
                      </a:r>
                      <a:endParaRPr lang="en-GB" sz="1500" b="1" i="0" u="none" strike="noStrike" dirty="0">
                        <a:solidFill>
                          <a:srgbClr val="000000"/>
                        </a:solidFill>
                        <a:effectLst/>
                        <a:latin typeface="Calibri" panose="020F0502020204030204" pitchFamily="34" charset="0"/>
                      </a:endParaRPr>
                    </a:p>
                  </a:txBody>
                  <a:tcPr marL="7864" marR="7864" marT="7864" marB="0" anchor="b"/>
                </a:tc>
                <a:tc>
                  <a:txBody>
                    <a:bodyPr/>
                    <a:lstStyle/>
                    <a:p>
                      <a:pPr algn="l" fontAlgn="ctr"/>
                      <a:r>
                        <a:rPr lang="en-NL" sz="1500" u="none" strike="noStrike" dirty="0">
                          <a:effectLst/>
                        </a:rPr>
                        <a:t> </a:t>
                      </a:r>
                      <a:endParaRPr lang="en-NL" sz="1500" b="0" i="0" u="none" strike="noStrike" dirty="0">
                        <a:solidFill>
                          <a:srgbClr val="000000"/>
                        </a:solidFill>
                        <a:effectLst/>
                        <a:latin typeface="Calibri" panose="020F0502020204030204" pitchFamily="34" charset="0"/>
                      </a:endParaRPr>
                    </a:p>
                  </a:txBody>
                  <a:tcPr marL="7864" marR="7864" marT="7864" marB="0" anchor="ctr"/>
                </a:tc>
                <a:tc>
                  <a:txBody>
                    <a:bodyPr/>
                    <a:lstStyle/>
                    <a:p>
                      <a:pPr algn="l" fontAlgn="ctr"/>
                      <a:r>
                        <a:rPr lang="en-NL" sz="1500" u="none" strike="noStrike" dirty="0">
                          <a:effectLst/>
                        </a:rPr>
                        <a:t> </a:t>
                      </a:r>
                      <a:endParaRPr lang="en-NL" sz="1500" b="0" i="0" u="none" strike="noStrike" dirty="0">
                        <a:solidFill>
                          <a:srgbClr val="000000"/>
                        </a:solidFill>
                        <a:effectLst/>
                        <a:latin typeface="Calibri" panose="020F0502020204030204" pitchFamily="34" charset="0"/>
                      </a:endParaRPr>
                    </a:p>
                  </a:txBody>
                  <a:tcPr marL="7864" marR="7864" marT="7864" marB="0" anchor="ctr"/>
                </a:tc>
                <a:tc>
                  <a:txBody>
                    <a:bodyPr/>
                    <a:lstStyle/>
                    <a:p>
                      <a:pPr algn="l" fontAlgn="ctr"/>
                      <a:r>
                        <a:rPr lang="en-NL" sz="1500" u="none" strike="noStrike" dirty="0">
                          <a:effectLst/>
                        </a:rPr>
                        <a:t> </a:t>
                      </a:r>
                      <a:endParaRPr lang="en-NL" sz="1500" b="0" i="0" u="none" strike="noStrike" dirty="0">
                        <a:solidFill>
                          <a:srgbClr val="000000"/>
                        </a:solidFill>
                        <a:effectLst/>
                        <a:latin typeface="Calibri" panose="020F0502020204030204" pitchFamily="34" charset="0"/>
                      </a:endParaRPr>
                    </a:p>
                  </a:txBody>
                  <a:tcPr marL="7864" marR="7864" marT="7864" marB="0" anchor="ctr"/>
                </a:tc>
                <a:tc>
                  <a:txBody>
                    <a:bodyPr/>
                    <a:lstStyle/>
                    <a:p>
                      <a:pPr algn="l" fontAlgn="ctr"/>
                      <a:r>
                        <a:rPr lang="en-NL" sz="1500" u="none" strike="noStrike" dirty="0">
                          <a:effectLst/>
                        </a:rPr>
                        <a:t> </a:t>
                      </a:r>
                      <a:endParaRPr lang="en-NL" sz="1500" b="0" i="0" u="none" strike="noStrike" dirty="0">
                        <a:solidFill>
                          <a:srgbClr val="000000"/>
                        </a:solidFill>
                        <a:effectLst/>
                        <a:latin typeface="Calibri" panose="020F0502020204030204" pitchFamily="34" charset="0"/>
                      </a:endParaRPr>
                    </a:p>
                  </a:txBody>
                  <a:tcPr marL="7864" marR="7864" marT="7864" marB="0" anchor="ctr"/>
                </a:tc>
                <a:tc>
                  <a:txBody>
                    <a:bodyPr/>
                    <a:lstStyle/>
                    <a:p>
                      <a:pPr algn="l" fontAlgn="ctr"/>
                      <a:r>
                        <a:rPr lang="en-NL" sz="1500" u="none" strike="noStrike" dirty="0">
                          <a:effectLst/>
                        </a:rPr>
                        <a:t> </a:t>
                      </a:r>
                      <a:endParaRPr lang="en-NL" sz="1500" b="0" i="0" u="none" strike="noStrike" dirty="0">
                        <a:solidFill>
                          <a:srgbClr val="000000"/>
                        </a:solidFill>
                        <a:effectLst/>
                        <a:latin typeface="Calibri" panose="020F0502020204030204" pitchFamily="34" charset="0"/>
                      </a:endParaRPr>
                    </a:p>
                  </a:txBody>
                  <a:tcPr marL="7864" marR="7864" marT="7864" marB="0" anchor="ctr"/>
                </a:tc>
                <a:extLst>
                  <a:ext uri="{0D108BD9-81ED-4DB2-BD59-A6C34878D82A}">
                    <a16:rowId xmlns:a16="http://schemas.microsoft.com/office/drawing/2014/main" val="2995556116"/>
                  </a:ext>
                </a:extLst>
              </a:tr>
              <a:tr h="868582">
                <a:tc>
                  <a:txBody>
                    <a:bodyPr/>
                    <a:lstStyle/>
                    <a:p>
                      <a:pPr algn="l" fontAlgn="ctr"/>
                      <a:r>
                        <a:rPr lang="en-GB" sz="1500" b="1" u="none" strike="noStrike" dirty="0">
                          <a:effectLst/>
                        </a:rPr>
                        <a:t>Criticality to the Agency Strategy </a:t>
                      </a:r>
                      <a:r>
                        <a:rPr lang="en-GB" sz="1500" b="0" u="none" strike="noStrike" dirty="0">
                          <a:effectLst/>
                        </a:rPr>
                        <a:t>(flagship mission, international cooperation, impact on ESA Strategic goals and image) </a:t>
                      </a:r>
                      <a:endParaRPr lang="en-GB" sz="1500" b="0" i="0" u="none" strike="noStrike" dirty="0">
                        <a:solidFill>
                          <a:srgbClr val="000000"/>
                        </a:solidFill>
                        <a:effectLst/>
                        <a:latin typeface="Calibri" panose="020F0502020204030204" pitchFamily="34" charset="0"/>
                      </a:endParaRPr>
                    </a:p>
                  </a:txBody>
                  <a:tcPr marL="7864" marR="7864" marT="7864" marB="0" anchor="ctr"/>
                </a:tc>
                <a:tc>
                  <a:txBody>
                    <a:bodyPr/>
                    <a:lstStyle/>
                    <a:p>
                      <a:pPr algn="ctr" fontAlgn="ctr"/>
                      <a:r>
                        <a:rPr lang="en-GB" sz="1300" u="none" strike="noStrike" dirty="0">
                          <a:effectLst/>
                        </a:rPr>
                        <a:t>Extremely High Criticality</a:t>
                      </a:r>
                      <a:endParaRPr lang="en-GB" sz="1300" b="0" i="0" u="none" strike="noStrike" dirty="0">
                        <a:solidFill>
                          <a:srgbClr val="000000"/>
                        </a:solidFill>
                        <a:effectLst/>
                        <a:latin typeface="Calibri" panose="020F0502020204030204" pitchFamily="34" charset="0"/>
                      </a:endParaRPr>
                    </a:p>
                  </a:txBody>
                  <a:tcPr marL="7864" marR="7864" marT="7864" marB="0" anchor="ctr"/>
                </a:tc>
                <a:tc>
                  <a:txBody>
                    <a:bodyPr/>
                    <a:lstStyle/>
                    <a:p>
                      <a:pPr algn="ctr" fontAlgn="ctr"/>
                      <a:r>
                        <a:rPr lang="en-GB" sz="1300" u="none" strike="noStrike" dirty="0">
                          <a:effectLst/>
                        </a:rPr>
                        <a:t>High Criticality</a:t>
                      </a:r>
                      <a:endParaRPr lang="en-GB" sz="1300" b="0" i="0" u="none" strike="noStrike" dirty="0">
                        <a:solidFill>
                          <a:srgbClr val="000000"/>
                        </a:solidFill>
                        <a:effectLst/>
                        <a:latin typeface="Calibri" panose="020F0502020204030204" pitchFamily="34" charset="0"/>
                      </a:endParaRPr>
                    </a:p>
                  </a:txBody>
                  <a:tcPr marL="7864" marR="7864" marT="7864" marB="0" anchor="ctr"/>
                </a:tc>
                <a:tc>
                  <a:txBody>
                    <a:bodyPr/>
                    <a:lstStyle/>
                    <a:p>
                      <a:pPr algn="ctr" fontAlgn="ctr"/>
                      <a:r>
                        <a:rPr lang="en-GB" sz="1300" u="none" strike="noStrike" dirty="0">
                          <a:effectLst/>
                        </a:rPr>
                        <a:t>Medium Criticality</a:t>
                      </a:r>
                      <a:endParaRPr lang="en-GB" sz="1300" b="0" i="0" u="none" strike="noStrike" dirty="0">
                        <a:solidFill>
                          <a:srgbClr val="000000"/>
                        </a:solidFill>
                        <a:effectLst/>
                        <a:latin typeface="Calibri" panose="020F0502020204030204" pitchFamily="34" charset="0"/>
                      </a:endParaRPr>
                    </a:p>
                  </a:txBody>
                  <a:tcPr marL="7864" marR="7864" marT="7864" marB="0" anchor="ctr"/>
                </a:tc>
                <a:tc>
                  <a:txBody>
                    <a:bodyPr/>
                    <a:lstStyle/>
                    <a:p>
                      <a:pPr algn="ctr" fontAlgn="ctr"/>
                      <a:r>
                        <a:rPr lang="en-GB" sz="1300" u="none" strike="noStrike" dirty="0">
                          <a:effectLst/>
                        </a:rPr>
                        <a:t>Low Criticality</a:t>
                      </a:r>
                      <a:endParaRPr lang="en-GB" sz="1300" b="0" i="0" u="none" strike="noStrike" dirty="0">
                        <a:solidFill>
                          <a:srgbClr val="000000"/>
                        </a:solidFill>
                        <a:effectLst/>
                        <a:latin typeface="Calibri" panose="020F0502020204030204" pitchFamily="34" charset="0"/>
                      </a:endParaRPr>
                    </a:p>
                  </a:txBody>
                  <a:tcPr marL="7864" marR="7864" marT="7864" marB="0" anchor="ctr"/>
                </a:tc>
                <a:tc>
                  <a:txBody>
                    <a:bodyPr/>
                    <a:lstStyle/>
                    <a:p>
                      <a:pPr algn="ctr" fontAlgn="ctr"/>
                      <a:r>
                        <a:rPr lang="en-GB" sz="1300" u="none" strike="noStrike" dirty="0">
                          <a:effectLst/>
                        </a:rPr>
                        <a:t>Educational purposes</a:t>
                      </a:r>
                      <a:endParaRPr lang="en-GB" sz="1300" b="0" i="0" u="none" strike="noStrike" dirty="0">
                        <a:solidFill>
                          <a:srgbClr val="000000"/>
                        </a:solidFill>
                        <a:effectLst/>
                        <a:latin typeface="Calibri" panose="020F0502020204030204" pitchFamily="34" charset="0"/>
                      </a:endParaRPr>
                    </a:p>
                  </a:txBody>
                  <a:tcPr marL="7864" marR="7864" marT="7864" marB="0" anchor="ctr"/>
                </a:tc>
                <a:extLst>
                  <a:ext uri="{0D108BD9-81ED-4DB2-BD59-A6C34878D82A}">
                    <a16:rowId xmlns:a16="http://schemas.microsoft.com/office/drawing/2014/main" val="2288774767"/>
                  </a:ext>
                </a:extLst>
              </a:tr>
              <a:tr h="790029">
                <a:tc>
                  <a:txBody>
                    <a:bodyPr/>
                    <a:lstStyle/>
                    <a:p>
                      <a:pPr algn="l" fontAlgn="ctr"/>
                      <a:r>
                        <a:rPr lang="en-GB" sz="1500" b="1" u="none" strike="noStrike" dirty="0">
                          <a:effectLst/>
                        </a:rPr>
                        <a:t>Mission objectives </a:t>
                      </a:r>
                    </a:p>
                    <a:p>
                      <a:pPr algn="l" fontAlgn="ctr"/>
                      <a:r>
                        <a:rPr lang="en-GB" sz="1500" b="0" u="none" strike="noStrike" dirty="0">
                          <a:effectLst/>
                        </a:rPr>
                        <a:t>(Directorate priority and purpose, e.g. in-orbit demonstration, educational)</a:t>
                      </a:r>
                      <a:endParaRPr lang="en-GB" sz="1500" b="0" i="0" u="none" strike="noStrike" dirty="0">
                        <a:solidFill>
                          <a:srgbClr val="000000"/>
                        </a:solidFill>
                        <a:effectLst/>
                        <a:latin typeface="Calibri" panose="020F0502020204030204" pitchFamily="34" charset="0"/>
                      </a:endParaRPr>
                    </a:p>
                  </a:txBody>
                  <a:tcPr marL="7864" marR="7864" marT="7864" marB="0" anchor="ctr"/>
                </a:tc>
                <a:tc>
                  <a:txBody>
                    <a:bodyPr/>
                    <a:lstStyle/>
                    <a:p>
                      <a:pPr algn="ctr" fontAlgn="ctr"/>
                      <a:r>
                        <a:rPr lang="en-GB" sz="1300" u="none" strike="noStrike" dirty="0">
                          <a:effectLst/>
                        </a:rPr>
                        <a:t>Extremely High Priority</a:t>
                      </a:r>
                      <a:endParaRPr lang="en-GB" sz="1300" b="0" i="0" u="none" strike="noStrike" dirty="0">
                        <a:solidFill>
                          <a:srgbClr val="000000"/>
                        </a:solidFill>
                        <a:effectLst/>
                        <a:latin typeface="Calibri" panose="020F0502020204030204" pitchFamily="34" charset="0"/>
                      </a:endParaRPr>
                    </a:p>
                  </a:txBody>
                  <a:tcPr marL="7864" marR="7864" marT="7864" marB="0" anchor="ctr"/>
                </a:tc>
                <a:tc>
                  <a:txBody>
                    <a:bodyPr/>
                    <a:lstStyle/>
                    <a:p>
                      <a:pPr algn="ctr" fontAlgn="ctr"/>
                      <a:r>
                        <a:rPr lang="en-GB" sz="1300" u="none" strike="noStrike" dirty="0">
                          <a:effectLst/>
                        </a:rPr>
                        <a:t>High Priority</a:t>
                      </a:r>
                      <a:endParaRPr lang="en-GB" sz="1300" b="0" i="0" u="none" strike="noStrike" dirty="0">
                        <a:solidFill>
                          <a:srgbClr val="000000"/>
                        </a:solidFill>
                        <a:effectLst/>
                        <a:latin typeface="Calibri" panose="020F0502020204030204" pitchFamily="34" charset="0"/>
                      </a:endParaRPr>
                    </a:p>
                  </a:txBody>
                  <a:tcPr marL="7864" marR="7864" marT="7864" marB="0" anchor="ctr"/>
                </a:tc>
                <a:tc>
                  <a:txBody>
                    <a:bodyPr/>
                    <a:lstStyle/>
                    <a:p>
                      <a:pPr algn="ctr" fontAlgn="ctr"/>
                      <a:r>
                        <a:rPr lang="en-GB" sz="1300" u="none" strike="noStrike" dirty="0">
                          <a:effectLst/>
                        </a:rPr>
                        <a:t>Medium Priority</a:t>
                      </a:r>
                      <a:endParaRPr lang="en-GB" sz="1300" b="0" i="0" u="none" strike="noStrike" dirty="0">
                        <a:solidFill>
                          <a:srgbClr val="000000"/>
                        </a:solidFill>
                        <a:effectLst/>
                        <a:latin typeface="Calibri" panose="020F0502020204030204" pitchFamily="34" charset="0"/>
                      </a:endParaRPr>
                    </a:p>
                  </a:txBody>
                  <a:tcPr marL="7864" marR="7864" marT="7864" marB="0" anchor="ctr"/>
                </a:tc>
                <a:tc>
                  <a:txBody>
                    <a:bodyPr/>
                    <a:lstStyle/>
                    <a:p>
                      <a:pPr algn="ctr" fontAlgn="ctr"/>
                      <a:r>
                        <a:rPr lang="en-GB" sz="1300" u="none" strike="noStrike">
                          <a:effectLst/>
                        </a:rPr>
                        <a:t>Low Priority</a:t>
                      </a:r>
                      <a:endParaRPr lang="en-GB" sz="1300" b="0" i="0" u="none" strike="noStrike">
                        <a:solidFill>
                          <a:srgbClr val="000000"/>
                        </a:solidFill>
                        <a:effectLst/>
                        <a:latin typeface="Calibri" panose="020F0502020204030204" pitchFamily="34" charset="0"/>
                      </a:endParaRPr>
                    </a:p>
                  </a:txBody>
                  <a:tcPr marL="7864" marR="7864" marT="7864" marB="0" anchor="ctr"/>
                </a:tc>
                <a:tc>
                  <a:txBody>
                    <a:bodyPr/>
                    <a:lstStyle/>
                    <a:p>
                      <a:pPr algn="ctr" fontAlgn="ctr"/>
                      <a:r>
                        <a:rPr lang="en-GB" sz="1300" u="none" strike="noStrike" dirty="0">
                          <a:effectLst/>
                        </a:rPr>
                        <a:t>Educational purposes</a:t>
                      </a:r>
                      <a:endParaRPr lang="en-GB" sz="1300" b="0" i="0" u="none" strike="noStrike" dirty="0">
                        <a:solidFill>
                          <a:srgbClr val="000000"/>
                        </a:solidFill>
                        <a:effectLst/>
                        <a:latin typeface="Calibri" panose="020F0502020204030204" pitchFamily="34" charset="0"/>
                      </a:endParaRPr>
                    </a:p>
                  </a:txBody>
                  <a:tcPr marL="7864" marR="7864" marT="7864" marB="0" anchor="ctr"/>
                </a:tc>
                <a:extLst>
                  <a:ext uri="{0D108BD9-81ED-4DB2-BD59-A6C34878D82A}">
                    <a16:rowId xmlns:a16="http://schemas.microsoft.com/office/drawing/2014/main" val="3154734901"/>
                  </a:ext>
                </a:extLst>
              </a:tr>
              <a:tr h="790029">
                <a:tc>
                  <a:txBody>
                    <a:bodyPr/>
                    <a:lstStyle/>
                    <a:p>
                      <a:pPr algn="l" fontAlgn="ctr"/>
                      <a:r>
                        <a:rPr lang="en-GB" sz="1500" b="1" u="none" strike="noStrike" dirty="0">
                          <a:effectLst/>
                        </a:rPr>
                        <a:t>Cost </a:t>
                      </a:r>
                    </a:p>
                    <a:p>
                      <a:pPr algn="l" fontAlgn="ctr"/>
                      <a:r>
                        <a:rPr lang="en-GB" sz="1500" b="0" u="none" strike="noStrike" dirty="0">
                          <a:effectLst/>
                        </a:rPr>
                        <a:t>(Cost at completion including phase E1)</a:t>
                      </a:r>
                      <a:endParaRPr lang="en-GB" sz="1500" b="0" i="0" u="none" strike="noStrike" dirty="0">
                        <a:solidFill>
                          <a:srgbClr val="000000"/>
                        </a:solidFill>
                        <a:effectLst/>
                        <a:latin typeface="Calibri" panose="020F0502020204030204" pitchFamily="34" charset="0"/>
                      </a:endParaRPr>
                    </a:p>
                  </a:txBody>
                  <a:tcPr marL="7864" marR="7864" marT="7864" marB="0" anchor="ctr"/>
                </a:tc>
                <a:tc>
                  <a:txBody>
                    <a:bodyPr/>
                    <a:lstStyle/>
                    <a:p>
                      <a:pPr algn="ctr" fontAlgn="ctr"/>
                      <a:r>
                        <a:rPr lang="en-GB" sz="1300" u="none" strike="noStrike">
                          <a:effectLst/>
                        </a:rPr>
                        <a:t>&gt;700M€</a:t>
                      </a:r>
                      <a:endParaRPr lang="en-GB" sz="1300" b="0" i="0" u="none" strike="noStrike">
                        <a:solidFill>
                          <a:srgbClr val="000000"/>
                        </a:solidFill>
                        <a:effectLst/>
                        <a:latin typeface="Calibri" panose="020F0502020204030204" pitchFamily="34" charset="0"/>
                      </a:endParaRPr>
                    </a:p>
                  </a:txBody>
                  <a:tcPr marL="7864" marR="7864" marT="7864" marB="0" anchor="ctr"/>
                </a:tc>
                <a:tc>
                  <a:txBody>
                    <a:bodyPr/>
                    <a:lstStyle/>
                    <a:p>
                      <a:pPr algn="ctr" fontAlgn="ctr"/>
                      <a:r>
                        <a:rPr lang="en-GB" sz="1300" u="none" strike="noStrike" dirty="0">
                          <a:effectLst/>
                        </a:rPr>
                        <a:t>200-700M€</a:t>
                      </a:r>
                      <a:endParaRPr lang="en-GB" sz="1300" b="0" i="0" u="none" strike="noStrike" dirty="0">
                        <a:solidFill>
                          <a:srgbClr val="000000"/>
                        </a:solidFill>
                        <a:effectLst/>
                        <a:latin typeface="Calibri" panose="020F0502020204030204" pitchFamily="34" charset="0"/>
                      </a:endParaRPr>
                    </a:p>
                  </a:txBody>
                  <a:tcPr marL="7864" marR="7864" marT="7864" marB="0" anchor="ctr"/>
                </a:tc>
                <a:tc>
                  <a:txBody>
                    <a:bodyPr/>
                    <a:lstStyle/>
                    <a:p>
                      <a:pPr algn="ctr" fontAlgn="ctr"/>
                      <a:r>
                        <a:rPr lang="en-GB" sz="1300" u="none" strike="noStrike" dirty="0">
                          <a:effectLst/>
                        </a:rPr>
                        <a:t>50-200M€</a:t>
                      </a:r>
                      <a:endParaRPr lang="en-GB" sz="1300" b="0" i="0" u="none" strike="noStrike" dirty="0">
                        <a:solidFill>
                          <a:srgbClr val="000000"/>
                        </a:solidFill>
                        <a:effectLst/>
                        <a:latin typeface="Calibri" panose="020F0502020204030204" pitchFamily="34" charset="0"/>
                      </a:endParaRPr>
                    </a:p>
                  </a:txBody>
                  <a:tcPr marL="7864" marR="7864" marT="7864" marB="0" anchor="ctr"/>
                </a:tc>
                <a:tc>
                  <a:txBody>
                    <a:bodyPr/>
                    <a:lstStyle/>
                    <a:p>
                      <a:pPr algn="ctr" fontAlgn="ctr"/>
                      <a:r>
                        <a:rPr lang="en-GB" sz="1300" u="none" strike="noStrike">
                          <a:effectLst/>
                        </a:rPr>
                        <a:t>50-1M€</a:t>
                      </a:r>
                      <a:endParaRPr lang="en-GB" sz="1300" b="0" i="0" u="none" strike="noStrike">
                        <a:solidFill>
                          <a:srgbClr val="000000"/>
                        </a:solidFill>
                        <a:effectLst/>
                        <a:latin typeface="Calibri" panose="020F0502020204030204" pitchFamily="34" charset="0"/>
                      </a:endParaRPr>
                    </a:p>
                  </a:txBody>
                  <a:tcPr marL="7864" marR="7864" marT="7864" marB="0" anchor="ctr"/>
                </a:tc>
                <a:tc>
                  <a:txBody>
                    <a:bodyPr/>
                    <a:lstStyle/>
                    <a:p>
                      <a:pPr algn="ctr" fontAlgn="ctr"/>
                      <a:r>
                        <a:rPr lang="en-GB" sz="1300" u="none" strike="noStrike">
                          <a:effectLst/>
                        </a:rPr>
                        <a:t>&lt;1M€</a:t>
                      </a:r>
                      <a:endParaRPr lang="en-GB" sz="1300" b="0" i="0" u="none" strike="noStrike">
                        <a:solidFill>
                          <a:srgbClr val="000000"/>
                        </a:solidFill>
                        <a:effectLst/>
                        <a:latin typeface="Calibri" panose="020F0502020204030204" pitchFamily="34" charset="0"/>
                      </a:endParaRPr>
                    </a:p>
                  </a:txBody>
                  <a:tcPr marL="7864" marR="7864" marT="7864" marB="0" anchor="ctr"/>
                </a:tc>
                <a:extLst>
                  <a:ext uri="{0D108BD9-81ED-4DB2-BD59-A6C34878D82A}">
                    <a16:rowId xmlns:a16="http://schemas.microsoft.com/office/drawing/2014/main" val="2773278961"/>
                  </a:ext>
                </a:extLst>
              </a:tr>
              <a:tr h="790029">
                <a:tc>
                  <a:txBody>
                    <a:bodyPr/>
                    <a:lstStyle/>
                    <a:p>
                      <a:pPr algn="l" fontAlgn="ctr"/>
                      <a:r>
                        <a:rPr lang="en-GB" sz="1500" b="1" u="none" strike="noStrike" dirty="0">
                          <a:effectLst/>
                        </a:rPr>
                        <a:t>Mission Lifetime </a:t>
                      </a:r>
                    </a:p>
                    <a:p>
                      <a:pPr algn="l" fontAlgn="ctr"/>
                      <a:r>
                        <a:rPr lang="en-GB" sz="1500" b="0" u="none" strike="noStrike" dirty="0">
                          <a:effectLst/>
                        </a:rPr>
                        <a:t>(nominal mission life duration) </a:t>
                      </a:r>
                      <a:endParaRPr lang="en-GB" sz="1500" b="0" i="0" u="none" strike="noStrike" dirty="0">
                        <a:solidFill>
                          <a:srgbClr val="000000"/>
                        </a:solidFill>
                        <a:effectLst/>
                        <a:latin typeface="Calibri" panose="020F0502020204030204" pitchFamily="34" charset="0"/>
                      </a:endParaRPr>
                    </a:p>
                  </a:txBody>
                  <a:tcPr marL="7864" marR="7864" marT="7864" marB="0" anchor="ctr"/>
                </a:tc>
                <a:tc>
                  <a:txBody>
                    <a:bodyPr/>
                    <a:lstStyle/>
                    <a:p>
                      <a:pPr algn="ctr" fontAlgn="ctr"/>
                      <a:r>
                        <a:rPr lang="en-GB" sz="1300" u="none" strike="noStrike">
                          <a:effectLst/>
                        </a:rPr>
                        <a:t>&gt;10 years</a:t>
                      </a:r>
                      <a:endParaRPr lang="en-GB" sz="1300" b="0" i="0" u="none" strike="noStrike">
                        <a:solidFill>
                          <a:srgbClr val="000000"/>
                        </a:solidFill>
                        <a:effectLst/>
                        <a:latin typeface="Calibri" panose="020F0502020204030204" pitchFamily="34" charset="0"/>
                      </a:endParaRPr>
                    </a:p>
                  </a:txBody>
                  <a:tcPr marL="7864" marR="7864" marT="7864" marB="0" anchor="ctr"/>
                </a:tc>
                <a:tc>
                  <a:txBody>
                    <a:bodyPr/>
                    <a:lstStyle/>
                    <a:p>
                      <a:pPr algn="ctr" fontAlgn="ctr"/>
                      <a:r>
                        <a:rPr lang="en-GB" sz="1300" u="none" strike="noStrike">
                          <a:effectLst/>
                        </a:rPr>
                        <a:t>5-10 years</a:t>
                      </a:r>
                      <a:endParaRPr lang="en-GB" sz="1300" b="0" i="0" u="none" strike="noStrike">
                        <a:solidFill>
                          <a:srgbClr val="000000"/>
                        </a:solidFill>
                        <a:effectLst/>
                        <a:latin typeface="Calibri" panose="020F0502020204030204" pitchFamily="34" charset="0"/>
                      </a:endParaRPr>
                    </a:p>
                  </a:txBody>
                  <a:tcPr marL="7864" marR="7864" marT="7864" marB="0" anchor="ctr"/>
                </a:tc>
                <a:tc>
                  <a:txBody>
                    <a:bodyPr/>
                    <a:lstStyle/>
                    <a:p>
                      <a:pPr algn="ctr" fontAlgn="ctr"/>
                      <a:r>
                        <a:rPr lang="en-GB" sz="1300" u="none" strike="noStrike">
                          <a:effectLst/>
                        </a:rPr>
                        <a:t>2-5 years</a:t>
                      </a:r>
                      <a:endParaRPr lang="en-GB" sz="1300" b="0" i="0" u="none" strike="noStrike">
                        <a:solidFill>
                          <a:srgbClr val="000000"/>
                        </a:solidFill>
                        <a:effectLst/>
                        <a:latin typeface="Calibri" panose="020F0502020204030204" pitchFamily="34" charset="0"/>
                      </a:endParaRPr>
                    </a:p>
                  </a:txBody>
                  <a:tcPr marL="7864" marR="7864" marT="7864" marB="0" anchor="ctr"/>
                </a:tc>
                <a:tc>
                  <a:txBody>
                    <a:bodyPr/>
                    <a:lstStyle/>
                    <a:p>
                      <a:pPr algn="ctr" fontAlgn="ctr"/>
                      <a:r>
                        <a:rPr lang="en-GB" sz="1300" u="none" strike="noStrike">
                          <a:effectLst/>
                        </a:rPr>
                        <a:t>2 years - 3 months </a:t>
                      </a:r>
                      <a:endParaRPr lang="en-GB" sz="1300" b="0" i="0" u="none" strike="noStrike">
                        <a:solidFill>
                          <a:srgbClr val="000000"/>
                        </a:solidFill>
                        <a:effectLst/>
                        <a:latin typeface="Calibri" panose="020F0502020204030204" pitchFamily="34" charset="0"/>
                      </a:endParaRPr>
                    </a:p>
                  </a:txBody>
                  <a:tcPr marL="7864" marR="7864" marT="7864" marB="0" anchor="ctr"/>
                </a:tc>
                <a:tc>
                  <a:txBody>
                    <a:bodyPr/>
                    <a:lstStyle/>
                    <a:p>
                      <a:pPr algn="ctr" fontAlgn="ctr"/>
                      <a:r>
                        <a:rPr lang="en-GB" sz="1300" u="none" strike="noStrike">
                          <a:effectLst/>
                        </a:rPr>
                        <a:t>&lt;3 Months</a:t>
                      </a:r>
                      <a:endParaRPr lang="en-GB" sz="1300" b="0" i="0" u="none" strike="noStrike">
                        <a:solidFill>
                          <a:srgbClr val="000000"/>
                        </a:solidFill>
                        <a:effectLst/>
                        <a:latin typeface="Calibri" panose="020F0502020204030204" pitchFamily="34" charset="0"/>
                      </a:endParaRPr>
                    </a:p>
                  </a:txBody>
                  <a:tcPr marL="7864" marR="7864" marT="7864" marB="0" anchor="ctr"/>
                </a:tc>
                <a:extLst>
                  <a:ext uri="{0D108BD9-81ED-4DB2-BD59-A6C34878D82A}">
                    <a16:rowId xmlns:a16="http://schemas.microsoft.com/office/drawing/2014/main" val="1270600173"/>
                  </a:ext>
                </a:extLst>
              </a:tr>
              <a:tr h="790029">
                <a:tc>
                  <a:txBody>
                    <a:bodyPr/>
                    <a:lstStyle/>
                    <a:p>
                      <a:pPr algn="l" fontAlgn="ctr"/>
                      <a:r>
                        <a:rPr lang="en-GB" sz="1500" b="1" u="none" strike="noStrike" dirty="0">
                          <a:effectLst/>
                        </a:rPr>
                        <a:t>Mission complexity </a:t>
                      </a:r>
                    </a:p>
                    <a:p>
                      <a:pPr algn="l" fontAlgn="ctr"/>
                      <a:r>
                        <a:rPr lang="en-GB" sz="1500" b="0" u="none" strike="noStrike" dirty="0">
                          <a:effectLst/>
                        </a:rPr>
                        <a:t>(design interfaces, unique payloads, new technology development)</a:t>
                      </a:r>
                      <a:endParaRPr lang="en-GB" sz="1500" b="0" i="0" u="none" strike="noStrike" dirty="0">
                        <a:solidFill>
                          <a:srgbClr val="000000"/>
                        </a:solidFill>
                        <a:effectLst/>
                        <a:latin typeface="Calibri" panose="020F0502020204030204" pitchFamily="34" charset="0"/>
                      </a:endParaRPr>
                    </a:p>
                  </a:txBody>
                  <a:tcPr marL="7864" marR="7864" marT="7864" marB="0" anchor="ctr"/>
                </a:tc>
                <a:tc>
                  <a:txBody>
                    <a:bodyPr/>
                    <a:lstStyle/>
                    <a:p>
                      <a:pPr algn="ctr" fontAlgn="ctr"/>
                      <a:r>
                        <a:rPr lang="en-GB" sz="1300" u="none" strike="noStrike">
                          <a:effectLst/>
                        </a:rPr>
                        <a:t>High</a:t>
                      </a:r>
                      <a:endParaRPr lang="en-GB" sz="1300" b="0" i="0" u="none" strike="noStrike">
                        <a:solidFill>
                          <a:srgbClr val="000000"/>
                        </a:solidFill>
                        <a:effectLst/>
                        <a:latin typeface="Calibri" panose="020F0502020204030204" pitchFamily="34" charset="0"/>
                      </a:endParaRPr>
                    </a:p>
                  </a:txBody>
                  <a:tcPr marL="7864" marR="7864" marT="7864" marB="0" anchor="ctr"/>
                </a:tc>
                <a:tc>
                  <a:txBody>
                    <a:bodyPr/>
                    <a:lstStyle/>
                    <a:p>
                      <a:pPr algn="ctr" fontAlgn="ctr"/>
                      <a:r>
                        <a:rPr lang="en-GB" sz="1300" u="none" strike="noStrike">
                          <a:effectLst/>
                        </a:rPr>
                        <a:t>High to Medium</a:t>
                      </a:r>
                      <a:endParaRPr lang="en-GB" sz="1300" b="0" i="0" u="none" strike="noStrike">
                        <a:solidFill>
                          <a:srgbClr val="000000"/>
                        </a:solidFill>
                        <a:effectLst/>
                        <a:latin typeface="Calibri" panose="020F0502020204030204" pitchFamily="34" charset="0"/>
                      </a:endParaRPr>
                    </a:p>
                  </a:txBody>
                  <a:tcPr marL="7864" marR="7864" marT="7864" marB="0" anchor="ctr"/>
                </a:tc>
                <a:tc>
                  <a:txBody>
                    <a:bodyPr/>
                    <a:lstStyle/>
                    <a:p>
                      <a:pPr algn="ctr" fontAlgn="ctr"/>
                      <a:r>
                        <a:rPr lang="en-GB" sz="1300" u="none" strike="noStrike">
                          <a:effectLst/>
                        </a:rPr>
                        <a:t>Medium to Low</a:t>
                      </a:r>
                      <a:endParaRPr lang="en-GB" sz="1300" b="0" i="0" u="none" strike="noStrike">
                        <a:solidFill>
                          <a:srgbClr val="000000"/>
                        </a:solidFill>
                        <a:effectLst/>
                        <a:latin typeface="Calibri" panose="020F0502020204030204" pitchFamily="34" charset="0"/>
                      </a:endParaRPr>
                    </a:p>
                  </a:txBody>
                  <a:tcPr marL="7864" marR="7864" marT="7864" marB="0" anchor="ctr"/>
                </a:tc>
                <a:tc>
                  <a:txBody>
                    <a:bodyPr/>
                    <a:lstStyle/>
                    <a:p>
                      <a:pPr algn="ctr" fontAlgn="ctr"/>
                      <a:r>
                        <a:rPr lang="en-GB" sz="1300" u="none" strike="noStrike">
                          <a:effectLst/>
                        </a:rPr>
                        <a:t>High (IOD/IOV) Low (Commecially driven ) </a:t>
                      </a:r>
                      <a:endParaRPr lang="en-GB" sz="1300" b="0" i="0" u="none" strike="noStrike">
                        <a:solidFill>
                          <a:srgbClr val="000000"/>
                        </a:solidFill>
                        <a:effectLst/>
                        <a:latin typeface="Calibri" panose="020F0502020204030204" pitchFamily="34" charset="0"/>
                      </a:endParaRPr>
                    </a:p>
                  </a:txBody>
                  <a:tcPr marL="7864" marR="7864" marT="7864" marB="0" anchor="ctr"/>
                </a:tc>
                <a:tc>
                  <a:txBody>
                    <a:bodyPr/>
                    <a:lstStyle/>
                    <a:p>
                      <a:pPr algn="ctr" fontAlgn="ctr"/>
                      <a:r>
                        <a:rPr lang="en-GB" sz="1300" u="none" strike="noStrike" dirty="0">
                          <a:effectLst/>
                        </a:rPr>
                        <a:t>Low</a:t>
                      </a:r>
                      <a:endParaRPr lang="en-GB" sz="1300" b="0" i="0" u="none" strike="noStrike" dirty="0">
                        <a:solidFill>
                          <a:srgbClr val="000000"/>
                        </a:solidFill>
                        <a:effectLst/>
                        <a:latin typeface="Calibri" panose="020F0502020204030204" pitchFamily="34" charset="0"/>
                      </a:endParaRPr>
                    </a:p>
                  </a:txBody>
                  <a:tcPr marL="7864" marR="7864" marT="7864" marB="0" anchor="ctr"/>
                </a:tc>
                <a:extLst>
                  <a:ext uri="{0D108BD9-81ED-4DB2-BD59-A6C34878D82A}">
                    <a16:rowId xmlns:a16="http://schemas.microsoft.com/office/drawing/2014/main" val="1231413529"/>
                  </a:ext>
                </a:extLst>
              </a:tr>
            </a:tbl>
          </a:graphicData>
        </a:graphic>
      </p:graphicFrame>
    </p:spTree>
    <p:extLst>
      <p:ext uri="{BB962C8B-B14F-4D97-AF65-F5344CB8AC3E}">
        <p14:creationId xmlns:p14="http://schemas.microsoft.com/office/powerpoint/2010/main" val="3475327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69AF3-C9DC-B543-9C30-8C7D5A23655E}"/>
              </a:ext>
            </a:extLst>
          </p:cNvPr>
          <p:cNvSpPr>
            <a:spLocks noGrp="1"/>
          </p:cNvSpPr>
          <p:nvPr>
            <p:ph type="title"/>
          </p:nvPr>
        </p:nvSpPr>
        <p:spPr>
          <a:xfrm>
            <a:off x="218261" y="141935"/>
            <a:ext cx="10113227" cy="584775"/>
          </a:xfrm>
        </p:spPr>
        <p:txBody>
          <a:bodyPr/>
          <a:lstStyle/>
          <a:p>
            <a:r>
              <a:rPr lang="en-GB" altLang="en-US" sz="3200" dirty="0"/>
              <a:t>Thanks for your attention</a:t>
            </a:r>
            <a:endParaRPr lang="en-NL" dirty="0"/>
          </a:p>
        </p:txBody>
      </p:sp>
      <p:sp>
        <p:nvSpPr>
          <p:cNvPr id="3" name="Content Placeholder 2">
            <a:extLst>
              <a:ext uri="{FF2B5EF4-FFF2-40B4-BE49-F238E27FC236}">
                <a16:creationId xmlns:a16="http://schemas.microsoft.com/office/drawing/2014/main" id="{61AA53F0-7CB0-164A-BBCF-F335570483DA}"/>
              </a:ext>
            </a:extLst>
          </p:cNvPr>
          <p:cNvSpPr>
            <a:spLocks noGrp="1"/>
          </p:cNvSpPr>
          <p:nvPr>
            <p:ph idx="1"/>
          </p:nvPr>
        </p:nvSpPr>
        <p:spPr/>
        <p:txBody>
          <a:bodyPr/>
          <a:lstStyle/>
          <a:p>
            <a:endParaRPr lang="en-NL" dirty="0">
              <a:solidFill>
                <a:schemeClr val="bg1"/>
              </a:solidFill>
            </a:endParaRPr>
          </a:p>
          <a:p>
            <a:endParaRPr lang="en-NL" dirty="0">
              <a:solidFill>
                <a:schemeClr val="bg1"/>
              </a:solidFill>
            </a:endParaRPr>
          </a:p>
          <a:p>
            <a:endParaRPr lang="en-NL" dirty="0">
              <a:solidFill>
                <a:schemeClr val="bg1"/>
              </a:solidFill>
            </a:endParaRPr>
          </a:p>
          <a:p>
            <a:endParaRPr lang="en-NL" dirty="0">
              <a:solidFill>
                <a:schemeClr val="bg1"/>
              </a:solidFill>
            </a:endParaRPr>
          </a:p>
          <a:p>
            <a:endParaRPr lang="en-NL" dirty="0">
              <a:solidFill>
                <a:schemeClr val="bg1"/>
              </a:solidFill>
            </a:endParaRPr>
          </a:p>
          <a:p>
            <a:endParaRPr lang="en-NL" sz="2400" dirty="0">
              <a:solidFill>
                <a:schemeClr val="bg1"/>
              </a:solidFill>
            </a:endParaRPr>
          </a:p>
          <a:p>
            <a:r>
              <a:rPr lang="en-NL" sz="2400" dirty="0">
                <a:solidFill>
                  <a:schemeClr val="bg1"/>
                </a:solidFill>
              </a:rPr>
              <a:t>See you at ACCEDE 2022 (Spring, Seville/Spain)</a:t>
            </a:r>
          </a:p>
        </p:txBody>
      </p:sp>
      <p:sp>
        <p:nvSpPr>
          <p:cNvPr id="4" name="TextBox 3">
            <a:extLst>
              <a:ext uri="{FF2B5EF4-FFF2-40B4-BE49-F238E27FC236}">
                <a16:creationId xmlns:a16="http://schemas.microsoft.com/office/drawing/2014/main" id="{63CB7BE9-0FBA-234A-98A3-9CC59568D725}"/>
              </a:ext>
            </a:extLst>
          </p:cNvPr>
          <p:cNvSpPr txBox="1"/>
          <p:nvPr/>
        </p:nvSpPr>
        <p:spPr>
          <a:xfrm>
            <a:off x="7249338" y="3022331"/>
            <a:ext cx="4724400" cy="1077218"/>
          </a:xfrm>
          <a:prstGeom prst="rect">
            <a:avLst/>
          </a:prstGeom>
          <a:noFill/>
          <a:ln w="28575">
            <a:solidFill>
              <a:schemeClr val="bg1"/>
            </a:solidFill>
          </a:ln>
        </p:spPr>
        <p:txBody>
          <a:bodyPr wrap="square" rtlCol="0" anchor="ctr">
            <a:spAutoFit/>
          </a:bodyPr>
          <a:lstStyle/>
          <a:p>
            <a:pPr eaLnBrk="1" hangingPunct="1">
              <a:buNone/>
            </a:pPr>
            <a:r>
              <a:rPr lang="en-GB" altLang="en-US" sz="1600" b="1" dirty="0">
                <a:solidFill>
                  <a:schemeClr val="bg1"/>
                </a:solidFill>
                <a:hlinkClick r:id="rId2">
                  <a:extLst>
                    <a:ext uri="{A12FA001-AC4F-418D-AE19-62706E023703}">
                      <ahyp:hlinkClr xmlns:ahyp="http://schemas.microsoft.com/office/drawing/2018/hyperlinkcolor" val="tx"/>
                    </a:ext>
                  </a:extLst>
                </a:hlinkClick>
              </a:rPr>
              <a:t>https://ESCIES.ORG</a:t>
            </a:r>
            <a:endParaRPr lang="en-GB" altLang="en-US" sz="1600" b="1" dirty="0">
              <a:solidFill>
                <a:schemeClr val="bg1"/>
              </a:solidFill>
            </a:endParaRPr>
          </a:p>
          <a:p>
            <a:pPr eaLnBrk="1" hangingPunct="1">
              <a:buNone/>
            </a:pPr>
            <a:r>
              <a:rPr lang="en-GB" altLang="en-US" sz="1600" b="1" dirty="0">
                <a:solidFill>
                  <a:schemeClr val="bg1"/>
                </a:solidFill>
              </a:rPr>
              <a:t>https:// ECSS.nl</a:t>
            </a:r>
          </a:p>
          <a:p>
            <a:pPr eaLnBrk="1" hangingPunct="1">
              <a:buNone/>
            </a:pPr>
            <a:r>
              <a:rPr lang="en-GB" altLang="en-US" sz="1600" b="1" dirty="0">
                <a:solidFill>
                  <a:schemeClr val="bg1"/>
                </a:solidFill>
              </a:rPr>
              <a:t>https://SPACECOMPONENTS.ORG</a:t>
            </a:r>
          </a:p>
          <a:p>
            <a:pPr eaLnBrk="1" hangingPunct="1">
              <a:buNone/>
            </a:pPr>
            <a:r>
              <a:rPr lang="en-US" altLang="en-US" sz="1600" b="1" dirty="0">
                <a:solidFill>
                  <a:schemeClr val="bg1"/>
                </a:solidFill>
              </a:rPr>
              <a:t>http://www.esa</a:t>
            </a:r>
            <a:r>
              <a:rPr lang="en-US" altLang="en-US" sz="1600" b="1">
                <a:solidFill>
                  <a:schemeClr val="bg1"/>
                </a:solidFill>
              </a:rPr>
              <a:t>.int</a:t>
            </a:r>
            <a:endParaRPr lang="en-US" altLang="en-US" sz="1600" b="1" dirty="0">
              <a:solidFill>
                <a:schemeClr val="bg1"/>
              </a:solidFill>
            </a:endParaRPr>
          </a:p>
        </p:txBody>
      </p:sp>
    </p:spTree>
    <p:extLst>
      <p:ext uri="{BB962C8B-B14F-4D97-AF65-F5344CB8AC3E}">
        <p14:creationId xmlns:p14="http://schemas.microsoft.com/office/powerpoint/2010/main" val="741924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19ACE-4975-154B-829D-4345967AEDA3}"/>
              </a:ext>
            </a:extLst>
          </p:cNvPr>
          <p:cNvSpPr>
            <a:spLocks noGrp="1"/>
          </p:cNvSpPr>
          <p:nvPr>
            <p:ph type="title"/>
          </p:nvPr>
        </p:nvSpPr>
        <p:spPr/>
        <p:txBody>
          <a:bodyPr/>
          <a:lstStyle/>
          <a:p>
            <a:r>
              <a:rPr lang="en-GB" dirty="0"/>
              <a:t>ESA News</a:t>
            </a:r>
          </a:p>
        </p:txBody>
      </p:sp>
      <p:pic>
        <p:nvPicPr>
          <p:cNvPr id="5" name="Content Placeholder 4">
            <a:extLst>
              <a:ext uri="{FF2B5EF4-FFF2-40B4-BE49-F238E27FC236}">
                <a16:creationId xmlns:a16="http://schemas.microsoft.com/office/drawing/2014/main" id="{C3EA0976-16D0-934C-ADF9-21791970C5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0000" y="1246225"/>
            <a:ext cx="9652000" cy="5156200"/>
          </a:xfrm>
        </p:spPr>
      </p:pic>
      <p:sp>
        <p:nvSpPr>
          <p:cNvPr id="6" name="TextBox 5">
            <a:extLst>
              <a:ext uri="{FF2B5EF4-FFF2-40B4-BE49-F238E27FC236}">
                <a16:creationId xmlns:a16="http://schemas.microsoft.com/office/drawing/2014/main" id="{8FEC714E-8349-6746-9658-2835AB413AD2}"/>
              </a:ext>
            </a:extLst>
          </p:cNvPr>
          <p:cNvSpPr txBox="1"/>
          <p:nvPr/>
        </p:nvSpPr>
        <p:spPr>
          <a:xfrm>
            <a:off x="2116476" y="902045"/>
            <a:ext cx="7808804" cy="338554"/>
          </a:xfrm>
          <a:prstGeom prst="rect">
            <a:avLst/>
          </a:prstGeom>
          <a:noFill/>
        </p:spPr>
        <p:txBody>
          <a:bodyPr wrap="none" rtlCol="0">
            <a:spAutoFit/>
          </a:bodyPr>
          <a:lstStyle/>
          <a:p>
            <a:r>
              <a:rPr lang="en-GB" sz="1600" dirty="0">
                <a:solidFill>
                  <a:schemeClr val="bg1"/>
                </a:solidFill>
              </a:rPr>
              <a:t>https://</a:t>
            </a:r>
            <a:r>
              <a:rPr lang="en-GB" sz="1600" dirty="0" err="1">
                <a:solidFill>
                  <a:schemeClr val="bg1"/>
                </a:solidFill>
              </a:rPr>
              <a:t>www.esa.int</a:t>
            </a:r>
            <a:r>
              <a:rPr lang="en-GB" sz="1600" dirty="0">
                <a:solidFill>
                  <a:schemeClr val="bg1"/>
                </a:solidFill>
              </a:rPr>
              <a:t>/</a:t>
            </a:r>
            <a:r>
              <a:rPr lang="en-GB" sz="1600" dirty="0" err="1">
                <a:solidFill>
                  <a:schemeClr val="bg1"/>
                </a:solidFill>
              </a:rPr>
              <a:t>About_Us</a:t>
            </a:r>
            <a:r>
              <a:rPr lang="en-GB" sz="1600" dirty="0">
                <a:solidFill>
                  <a:schemeClr val="bg1"/>
                </a:solidFill>
              </a:rPr>
              <a:t>/</a:t>
            </a:r>
            <a:r>
              <a:rPr lang="en-GB" sz="1600" dirty="0" err="1">
                <a:solidFill>
                  <a:schemeClr val="bg1"/>
                </a:solidFill>
              </a:rPr>
              <a:t>Careers_at_ESA</a:t>
            </a:r>
            <a:r>
              <a:rPr lang="en-GB" sz="1600" dirty="0">
                <a:solidFill>
                  <a:schemeClr val="bg1"/>
                </a:solidFill>
              </a:rPr>
              <a:t>/</a:t>
            </a:r>
            <a:r>
              <a:rPr lang="en-GB" sz="1600" dirty="0" err="1">
                <a:solidFill>
                  <a:schemeClr val="bg1"/>
                </a:solidFill>
              </a:rPr>
              <a:t>ESA_Astronaut_Selection</a:t>
            </a:r>
            <a:endParaRPr lang="en-NL" sz="1600" dirty="0">
              <a:solidFill>
                <a:schemeClr val="bg1"/>
              </a:solidFill>
            </a:endParaRPr>
          </a:p>
        </p:txBody>
      </p:sp>
      <p:sp>
        <p:nvSpPr>
          <p:cNvPr id="7" name="TextBox 6">
            <a:extLst>
              <a:ext uri="{FF2B5EF4-FFF2-40B4-BE49-F238E27FC236}">
                <a16:creationId xmlns:a16="http://schemas.microsoft.com/office/drawing/2014/main" id="{D52587B0-896A-FC41-BF1E-6880AD4C431F}"/>
              </a:ext>
            </a:extLst>
          </p:cNvPr>
          <p:cNvSpPr txBox="1"/>
          <p:nvPr/>
        </p:nvSpPr>
        <p:spPr>
          <a:xfrm>
            <a:off x="218261" y="3595955"/>
            <a:ext cx="2989780" cy="830997"/>
          </a:xfrm>
          <a:prstGeom prst="rect">
            <a:avLst/>
          </a:prstGeom>
          <a:noFill/>
        </p:spPr>
        <p:txBody>
          <a:bodyPr wrap="square" rtlCol="0">
            <a:spAutoFit/>
          </a:bodyPr>
          <a:lstStyle/>
          <a:p>
            <a:pPr algn="ctr"/>
            <a:r>
              <a:rPr lang="en-NL" dirty="0">
                <a:solidFill>
                  <a:schemeClr val="bg1"/>
                </a:solidFill>
              </a:rPr>
              <a:t>Applications up to 28 of May 2021</a:t>
            </a:r>
          </a:p>
        </p:txBody>
      </p:sp>
    </p:spTree>
    <p:extLst>
      <p:ext uri="{BB962C8B-B14F-4D97-AF65-F5344CB8AC3E}">
        <p14:creationId xmlns:p14="http://schemas.microsoft.com/office/powerpoint/2010/main" val="3100861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745B-D7F4-C64D-9626-4170D02E7008}"/>
              </a:ext>
            </a:extLst>
          </p:cNvPr>
          <p:cNvSpPr>
            <a:spLocks noGrp="1"/>
          </p:cNvSpPr>
          <p:nvPr>
            <p:ph type="title"/>
          </p:nvPr>
        </p:nvSpPr>
        <p:spPr/>
        <p:txBody>
          <a:bodyPr/>
          <a:lstStyle/>
          <a:p>
            <a:r>
              <a:rPr lang="en-GB" dirty="0"/>
              <a:t>Agenda</a:t>
            </a:r>
          </a:p>
        </p:txBody>
      </p:sp>
      <p:sp>
        <p:nvSpPr>
          <p:cNvPr id="3" name="Content Placeholder 2">
            <a:extLst>
              <a:ext uri="{FF2B5EF4-FFF2-40B4-BE49-F238E27FC236}">
                <a16:creationId xmlns:a16="http://schemas.microsoft.com/office/drawing/2014/main" id="{502B84E6-6BAA-B147-B515-F0D234C8271D}"/>
              </a:ext>
            </a:extLst>
          </p:cNvPr>
          <p:cNvSpPr>
            <a:spLocks noGrp="1"/>
          </p:cNvSpPr>
          <p:nvPr>
            <p:ph idx="1"/>
          </p:nvPr>
        </p:nvSpPr>
        <p:spPr>
          <a:xfrm>
            <a:off x="218262" y="882192"/>
            <a:ext cx="11763662" cy="5534968"/>
          </a:xfrm>
        </p:spPr>
        <p:txBody>
          <a:bodyPr anchor="ctr"/>
          <a:lstStyle/>
          <a:p>
            <a:pPr>
              <a:buFont typeface="Arial" panose="020B0604020202020204" pitchFamily="34" charset="0"/>
              <a:buChar char="•"/>
            </a:pPr>
            <a:r>
              <a:rPr lang="en-GB" u="sng" dirty="0">
                <a:solidFill>
                  <a:schemeClr val="bg1"/>
                </a:solidFill>
              </a:rPr>
              <a:t>Short introduction on EEE European standards for space application</a:t>
            </a:r>
          </a:p>
          <a:p>
            <a:pPr>
              <a:buFont typeface="Arial" panose="020B0604020202020204" pitchFamily="34" charset="0"/>
              <a:buChar char="•"/>
            </a:pPr>
            <a:endParaRPr lang="en-GB" dirty="0">
              <a:solidFill>
                <a:schemeClr val="bg1"/>
              </a:solidFill>
            </a:endParaRPr>
          </a:p>
          <a:p>
            <a:pPr>
              <a:buFont typeface="Arial" panose="020B0604020202020204" pitchFamily="34" charset="0"/>
              <a:buChar char="•"/>
            </a:pPr>
            <a:r>
              <a:rPr lang="en-GB" dirty="0">
                <a:solidFill>
                  <a:schemeClr val="bg1"/>
                </a:solidFill>
              </a:rPr>
              <a:t>Fast evolution of ESCC standards</a:t>
            </a:r>
          </a:p>
          <a:p>
            <a:pPr>
              <a:buFont typeface="Arial" panose="020B0604020202020204" pitchFamily="34" charset="0"/>
              <a:buChar char="•"/>
            </a:pPr>
            <a:endParaRPr lang="en-GB" dirty="0">
              <a:solidFill>
                <a:schemeClr val="bg1"/>
              </a:solidFill>
            </a:endParaRPr>
          </a:p>
          <a:p>
            <a:pPr>
              <a:buFont typeface="Arial" panose="020B0604020202020204" pitchFamily="34" charset="0"/>
              <a:buChar char="•"/>
            </a:pPr>
            <a:r>
              <a:rPr lang="en-GB" dirty="0">
                <a:solidFill>
                  <a:schemeClr val="bg1"/>
                </a:solidFill>
              </a:rPr>
              <a:t>Slow evolution of ECSS standards</a:t>
            </a:r>
          </a:p>
          <a:p>
            <a:pPr>
              <a:buFont typeface="Arial" panose="020B0604020202020204" pitchFamily="34" charset="0"/>
              <a:buChar char="•"/>
            </a:pPr>
            <a:endParaRPr lang="en-GB" dirty="0">
              <a:solidFill>
                <a:schemeClr val="bg1"/>
              </a:solidFill>
            </a:endParaRPr>
          </a:p>
          <a:p>
            <a:pPr>
              <a:buFont typeface="Arial" panose="020B0604020202020204" pitchFamily="34" charset="0"/>
              <a:buChar char="•"/>
            </a:pPr>
            <a:r>
              <a:rPr lang="en-GB" dirty="0">
                <a:solidFill>
                  <a:schemeClr val="bg1"/>
                </a:solidFill>
              </a:rPr>
              <a:t>New Space and EEE European standards</a:t>
            </a:r>
          </a:p>
          <a:p>
            <a:pPr>
              <a:buFont typeface="Arial" panose="020B0604020202020204" pitchFamily="34" charset="0"/>
              <a:buChar char="•"/>
            </a:pPr>
            <a:endParaRPr lang="en-GB" dirty="0">
              <a:solidFill>
                <a:schemeClr val="bg1"/>
              </a:solidFill>
            </a:endParaRPr>
          </a:p>
          <a:p>
            <a:pPr>
              <a:buFont typeface="Arial" panose="020B0604020202020204" pitchFamily="34" charset="0"/>
              <a:buChar char="•"/>
            </a:pPr>
            <a:r>
              <a:rPr lang="en-GB" dirty="0">
                <a:solidFill>
                  <a:schemeClr val="bg1"/>
                </a:solidFill>
              </a:rPr>
              <a:t>ESA mission classification</a:t>
            </a:r>
          </a:p>
        </p:txBody>
      </p:sp>
    </p:spTree>
    <p:extLst>
      <p:ext uri="{BB962C8B-B14F-4D97-AF65-F5344CB8AC3E}">
        <p14:creationId xmlns:p14="http://schemas.microsoft.com/office/powerpoint/2010/main" val="4188261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745B-D7F4-C64D-9626-4170D02E7008}"/>
              </a:ext>
            </a:extLst>
          </p:cNvPr>
          <p:cNvSpPr>
            <a:spLocks noGrp="1"/>
          </p:cNvSpPr>
          <p:nvPr>
            <p:ph type="title"/>
          </p:nvPr>
        </p:nvSpPr>
        <p:spPr/>
        <p:txBody>
          <a:bodyPr/>
          <a:lstStyle/>
          <a:p>
            <a:r>
              <a:rPr lang="en-GB" dirty="0"/>
              <a:t>European Space Standards for EEE component</a:t>
            </a:r>
          </a:p>
        </p:txBody>
      </p:sp>
      <p:sp>
        <p:nvSpPr>
          <p:cNvPr id="3" name="Content Placeholder 2">
            <a:extLst>
              <a:ext uri="{FF2B5EF4-FFF2-40B4-BE49-F238E27FC236}">
                <a16:creationId xmlns:a16="http://schemas.microsoft.com/office/drawing/2014/main" id="{502B84E6-6BAA-B147-B515-F0D234C8271D}"/>
              </a:ext>
            </a:extLst>
          </p:cNvPr>
          <p:cNvSpPr>
            <a:spLocks noGrp="1"/>
          </p:cNvSpPr>
          <p:nvPr>
            <p:ph idx="1"/>
          </p:nvPr>
        </p:nvSpPr>
        <p:spPr>
          <a:xfrm>
            <a:off x="218262" y="882192"/>
            <a:ext cx="11763662" cy="5534968"/>
          </a:xfrm>
        </p:spPr>
        <p:txBody>
          <a:bodyPr/>
          <a:lstStyle/>
          <a:p>
            <a:r>
              <a:rPr lang="en-GB" dirty="0">
                <a:solidFill>
                  <a:schemeClr val="bg1"/>
                </a:solidFill>
              </a:rPr>
              <a:t>In Europe, for space application, we use 2 sets of standards for EEE component</a:t>
            </a:r>
          </a:p>
          <a:p>
            <a:endParaRPr lang="en-GB" dirty="0">
              <a:solidFill>
                <a:schemeClr val="bg1"/>
              </a:solidFill>
            </a:endParaRPr>
          </a:p>
          <a:p>
            <a:r>
              <a:rPr lang="en-GB" dirty="0">
                <a:solidFill>
                  <a:schemeClr val="bg1"/>
                </a:solidFill>
              </a:rPr>
              <a:t>ESCC (</a:t>
            </a:r>
            <a:r>
              <a:rPr lang="en-US" dirty="0">
                <a:solidFill>
                  <a:schemeClr val="bg1"/>
                </a:solidFill>
              </a:rPr>
              <a:t>European Space Components Coordination) specifications  and documents contain: requirements for Individual EEE product characteristics and EEE family, Test methods, QA specifications, ESCC system methodologies, ESCC Procedures, ESCC QPL/QML (Certification)</a:t>
            </a:r>
          </a:p>
          <a:p>
            <a:pPr>
              <a:buFont typeface="Arial" panose="020B0604020202020204" pitchFamily="34" charset="0"/>
              <a:buChar char="•"/>
            </a:pPr>
            <a:endParaRPr lang="en-US" dirty="0">
              <a:solidFill>
                <a:schemeClr val="bg1"/>
              </a:solidFill>
            </a:endParaRPr>
          </a:p>
          <a:p>
            <a:r>
              <a:rPr lang="en-US" dirty="0">
                <a:solidFill>
                  <a:schemeClr val="bg1"/>
                </a:solidFill>
              </a:rPr>
              <a:t>ECSS (European Cooperation for Space Standardization) is an initiative established to develop a coherent, single set of “user-friendly” standards for use in all European space activities. See https://</a:t>
            </a:r>
            <a:r>
              <a:rPr lang="en-US" dirty="0" err="1">
                <a:solidFill>
                  <a:schemeClr val="bg1"/>
                </a:solidFill>
              </a:rPr>
              <a:t>ecss.nl</a:t>
            </a:r>
            <a:r>
              <a:rPr lang="en-US" dirty="0">
                <a:solidFill>
                  <a:schemeClr val="bg1"/>
                </a:solidFill>
              </a:rPr>
              <a:t> for more details.</a:t>
            </a:r>
            <a:endParaRPr lang="en-GB" dirty="0">
              <a:solidFill>
                <a:schemeClr val="bg1"/>
              </a:solidFill>
            </a:endParaRPr>
          </a:p>
          <a:p>
            <a:pPr lvl="3">
              <a:buFont typeface="Arial" panose="020B0604020202020204" pitchFamily="34" charset="0"/>
              <a:buChar char="•"/>
            </a:pPr>
            <a:r>
              <a:rPr lang="en-NL" sz="1600" u="sng" dirty="0">
                <a:solidFill>
                  <a:schemeClr val="bg1"/>
                </a:solidFill>
              </a:rPr>
              <a:t>ECSS-Q-ST-30-11C</a:t>
            </a:r>
            <a:r>
              <a:rPr lang="en-NL" sz="1600" dirty="0">
                <a:solidFill>
                  <a:schemeClr val="bg1"/>
                </a:solidFill>
              </a:rPr>
              <a:t>	Derating - EEE components </a:t>
            </a:r>
            <a:endParaRPr lang="en-NL" sz="2800" dirty="0">
              <a:solidFill>
                <a:schemeClr val="bg1"/>
              </a:solidFill>
            </a:endParaRPr>
          </a:p>
          <a:p>
            <a:pPr lvl="3">
              <a:buFont typeface="Arial" panose="020B0604020202020204" pitchFamily="34" charset="0"/>
              <a:buChar char="•"/>
            </a:pPr>
            <a:r>
              <a:rPr lang="en-NL" sz="1600" u="sng" dirty="0">
                <a:solidFill>
                  <a:schemeClr val="bg1"/>
                </a:solidFill>
              </a:rPr>
              <a:t>ECSS-Q-ST-60C</a:t>
            </a:r>
            <a:r>
              <a:rPr lang="en-NL" sz="1600" dirty="0">
                <a:solidFill>
                  <a:schemeClr val="bg1"/>
                </a:solidFill>
              </a:rPr>
              <a:t> 		EEE Components	 	 </a:t>
            </a:r>
            <a:endParaRPr lang="en-NL" sz="2800" dirty="0">
              <a:solidFill>
                <a:schemeClr val="bg1"/>
              </a:solidFill>
            </a:endParaRPr>
          </a:p>
          <a:p>
            <a:pPr lvl="3">
              <a:buFont typeface="Arial" panose="020B0604020202020204" pitchFamily="34" charset="0"/>
              <a:buChar char="•"/>
            </a:pPr>
            <a:r>
              <a:rPr lang="en-NL" sz="1600" u="sng" dirty="0">
                <a:solidFill>
                  <a:schemeClr val="bg1"/>
                </a:solidFill>
              </a:rPr>
              <a:t>ECSS-Q-ST-60-13C</a:t>
            </a:r>
            <a:r>
              <a:rPr lang="en-NL" sz="1600" dirty="0">
                <a:solidFill>
                  <a:schemeClr val="bg1"/>
                </a:solidFill>
              </a:rPr>
              <a:t>	Commercial electrical, electronic and electromechanical (EEE) components</a:t>
            </a:r>
            <a:endParaRPr lang="en-NL" sz="2800" dirty="0">
              <a:solidFill>
                <a:schemeClr val="bg1"/>
              </a:solidFill>
            </a:endParaRPr>
          </a:p>
          <a:p>
            <a:pPr lvl="3">
              <a:buFont typeface="Arial" panose="020B0604020202020204" pitchFamily="34" charset="0"/>
              <a:buChar char="•"/>
            </a:pPr>
            <a:r>
              <a:rPr lang="en-NL" sz="1600" dirty="0">
                <a:solidFill>
                  <a:schemeClr val="bg1"/>
                </a:solidFill>
              </a:rPr>
              <a:t>ECSS-Q-ST-60-14C 	Relifing procedure - EEE Components</a:t>
            </a:r>
            <a:endParaRPr lang="en-NL" sz="2800" dirty="0">
              <a:solidFill>
                <a:schemeClr val="bg1"/>
              </a:solidFill>
            </a:endParaRPr>
          </a:p>
          <a:p>
            <a:pPr lvl="3">
              <a:buFont typeface="Arial" panose="020B0604020202020204" pitchFamily="34" charset="0"/>
              <a:buChar char="•"/>
            </a:pPr>
            <a:r>
              <a:rPr lang="en-NL" sz="1600" dirty="0">
                <a:solidFill>
                  <a:schemeClr val="bg1"/>
                </a:solidFill>
              </a:rPr>
              <a:t>ECSS Q-ST-60-02C	ASIC and FPGA development	 </a:t>
            </a:r>
            <a:endParaRPr lang="en-NL" sz="2800" dirty="0">
              <a:solidFill>
                <a:schemeClr val="bg1"/>
              </a:solidFill>
            </a:endParaRPr>
          </a:p>
          <a:p>
            <a:pPr lvl="3">
              <a:buFont typeface="Arial" panose="020B0604020202020204" pitchFamily="34" charset="0"/>
              <a:buChar char="•"/>
            </a:pPr>
            <a:r>
              <a:rPr lang="en-NL" sz="1600" dirty="0">
                <a:solidFill>
                  <a:schemeClr val="bg1"/>
                </a:solidFill>
              </a:rPr>
              <a:t>ECSS-Q-ST-60-15C	Radiation Hardness Assurance - EEE Components </a:t>
            </a:r>
          </a:p>
          <a:p>
            <a:pPr marL="174625" lvl="1" indent="0"/>
            <a:endParaRPr lang="en-NL" sz="1600" dirty="0">
              <a:solidFill>
                <a:schemeClr val="bg1"/>
              </a:solidFill>
            </a:endParaRPr>
          </a:p>
          <a:p>
            <a:pPr marL="174625" lvl="1" indent="0" algn="ctr"/>
            <a:r>
              <a:rPr lang="en-NL" sz="1600" dirty="0">
                <a:solidFill>
                  <a:schemeClr val="bg1"/>
                </a:solidFill>
              </a:rPr>
              <a:t>ESCC and ECSS are not only ESA standardisation! ESA is supporting and is an active actor in these two collaborations</a:t>
            </a:r>
            <a:endParaRPr lang="en-GB" sz="1600" dirty="0">
              <a:solidFill>
                <a:schemeClr val="bg1"/>
              </a:solidFill>
            </a:endParaRPr>
          </a:p>
        </p:txBody>
      </p:sp>
    </p:spTree>
    <p:extLst>
      <p:ext uri="{BB962C8B-B14F-4D97-AF65-F5344CB8AC3E}">
        <p14:creationId xmlns:p14="http://schemas.microsoft.com/office/powerpoint/2010/main" val="1905698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745B-D7F4-C64D-9626-4170D02E7008}"/>
              </a:ext>
            </a:extLst>
          </p:cNvPr>
          <p:cNvSpPr>
            <a:spLocks noGrp="1"/>
          </p:cNvSpPr>
          <p:nvPr>
            <p:ph type="title"/>
          </p:nvPr>
        </p:nvSpPr>
        <p:spPr/>
        <p:txBody>
          <a:bodyPr/>
          <a:lstStyle/>
          <a:p>
            <a:r>
              <a:rPr lang="en-GB" dirty="0"/>
              <a:t>European Space Standards for EEE component</a:t>
            </a:r>
          </a:p>
        </p:txBody>
      </p:sp>
      <p:sp>
        <p:nvSpPr>
          <p:cNvPr id="3" name="Content Placeholder 2">
            <a:extLst>
              <a:ext uri="{FF2B5EF4-FFF2-40B4-BE49-F238E27FC236}">
                <a16:creationId xmlns:a16="http://schemas.microsoft.com/office/drawing/2014/main" id="{502B84E6-6BAA-B147-B515-F0D234C8271D}"/>
              </a:ext>
            </a:extLst>
          </p:cNvPr>
          <p:cNvSpPr>
            <a:spLocks noGrp="1"/>
          </p:cNvSpPr>
          <p:nvPr>
            <p:ph idx="1"/>
          </p:nvPr>
        </p:nvSpPr>
        <p:spPr>
          <a:xfrm>
            <a:off x="218262" y="882192"/>
            <a:ext cx="11763662" cy="5534968"/>
          </a:xfrm>
        </p:spPr>
        <p:txBody>
          <a:bodyPr/>
          <a:lstStyle/>
          <a:p>
            <a:r>
              <a:rPr lang="en-GB" dirty="0">
                <a:solidFill>
                  <a:schemeClr val="bg1"/>
                </a:solidFill>
              </a:rPr>
              <a:t>Evolution of EEE standards are due to 3 main reasons</a:t>
            </a:r>
          </a:p>
          <a:p>
            <a:endParaRPr lang="en-GB" dirty="0">
              <a:solidFill>
                <a:schemeClr val="bg1"/>
              </a:solidFill>
            </a:endParaRPr>
          </a:p>
          <a:p>
            <a:endParaRPr lang="en-GB" dirty="0">
              <a:solidFill>
                <a:schemeClr val="bg1"/>
              </a:solidFill>
            </a:endParaRPr>
          </a:p>
          <a:p>
            <a:endParaRPr lang="en-GB" dirty="0">
              <a:solidFill>
                <a:schemeClr val="bg1"/>
              </a:solidFill>
            </a:endParaRPr>
          </a:p>
          <a:p>
            <a:pPr algn="ctr"/>
            <a:r>
              <a:rPr lang="en-GB" dirty="0">
                <a:solidFill>
                  <a:schemeClr val="bg1"/>
                </a:solidFill>
              </a:rPr>
              <a:t>Evolution of EEE component: Fast process</a:t>
            </a:r>
          </a:p>
          <a:p>
            <a:pPr algn="ctr"/>
            <a:endParaRPr lang="en-GB" dirty="0">
              <a:solidFill>
                <a:schemeClr val="bg1"/>
              </a:solidFill>
            </a:endParaRPr>
          </a:p>
          <a:p>
            <a:pPr algn="ctr"/>
            <a:r>
              <a:rPr lang="en-GB" dirty="0">
                <a:solidFill>
                  <a:schemeClr val="bg1"/>
                </a:solidFill>
              </a:rPr>
              <a:t>Lesson learned and new knowledge: Slow process</a:t>
            </a:r>
          </a:p>
          <a:p>
            <a:pPr algn="ctr"/>
            <a:endParaRPr lang="en-GB" dirty="0">
              <a:solidFill>
                <a:schemeClr val="bg1"/>
              </a:solidFill>
            </a:endParaRPr>
          </a:p>
          <a:p>
            <a:pPr algn="ctr"/>
            <a:r>
              <a:rPr lang="en-GB" dirty="0">
                <a:solidFill>
                  <a:schemeClr val="bg1"/>
                </a:solidFill>
              </a:rPr>
              <a:t>“External events” like New Space and constellation: Mix of fast and slow process</a:t>
            </a:r>
          </a:p>
        </p:txBody>
      </p:sp>
    </p:spTree>
    <p:extLst>
      <p:ext uri="{BB962C8B-B14F-4D97-AF65-F5344CB8AC3E}">
        <p14:creationId xmlns:p14="http://schemas.microsoft.com/office/powerpoint/2010/main" val="3694054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745B-D7F4-C64D-9626-4170D02E7008}"/>
              </a:ext>
            </a:extLst>
          </p:cNvPr>
          <p:cNvSpPr>
            <a:spLocks noGrp="1"/>
          </p:cNvSpPr>
          <p:nvPr>
            <p:ph type="title"/>
          </p:nvPr>
        </p:nvSpPr>
        <p:spPr/>
        <p:txBody>
          <a:bodyPr/>
          <a:lstStyle/>
          <a:p>
            <a:r>
              <a:rPr lang="en-GB" dirty="0"/>
              <a:t>Agenda</a:t>
            </a:r>
          </a:p>
        </p:txBody>
      </p:sp>
      <p:sp>
        <p:nvSpPr>
          <p:cNvPr id="3" name="Content Placeholder 2">
            <a:extLst>
              <a:ext uri="{FF2B5EF4-FFF2-40B4-BE49-F238E27FC236}">
                <a16:creationId xmlns:a16="http://schemas.microsoft.com/office/drawing/2014/main" id="{502B84E6-6BAA-B147-B515-F0D234C8271D}"/>
              </a:ext>
            </a:extLst>
          </p:cNvPr>
          <p:cNvSpPr>
            <a:spLocks noGrp="1"/>
          </p:cNvSpPr>
          <p:nvPr>
            <p:ph idx="1"/>
          </p:nvPr>
        </p:nvSpPr>
        <p:spPr>
          <a:xfrm>
            <a:off x="218262" y="882192"/>
            <a:ext cx="11763662" cy="5534968"/>
          </a:xfrm>
        </p:spPr>
        <p:txBody>
          <a:bodyPr anchor="ctr"/>
          <a:lstStyle/>
          <a:p>
            <a:pPr>
              <a:buFont typeface="Arial" panose="020B0604020202020204" pitchFamily="34" charset="0"/>
              <a:buChar char="•"/>
            </a:pPr>
            <a:r>
              <a:rPr lang="en-GB" dirty="0">
                <a:solidFill>
                  <a:schemeClr val="bg1"/>
                </a:solidFill>
              </a:rPr>
              <a:t>Short introduction on EEE European standards for space application</a:t>
            </a:r>
          </a:p>
          <a:p>
            <a:pPr>
              <a:buFont typeface="Arial" panose="020B0604020202020204" pitchFamily="34" charset="0"/>
              <a:buChar char="•"/>
            </a:pPr>
            <a:endParaRPr lang="en-GB" dirty="0">
              <a:solidFill>
                <a:schemeClr val="bg1"/>
              </a:solidFill>
            </a:endParaRPr>
          </a:p>
          <a:p>
            <a:pPr>
              <a:buFont typeface="Arial" panose="020B0604020202020204" pitchFamily="34" charset="0"/>
              <a:buChar char="•"/>
            </a:pPr>
            <a:r>
              <a:rPr lang="en-GB" u="sng" dirty="0">
                <a:solidFill>
                  <a:schemeClr val="bg1"/>
                </a:solidFill>
              </a:rPr>
              <a:t>Fast evolution of ESCC standards</a:t>
            </a:r>
          </a:p>
          <a:p>
            <a:pPr>
              <a:buFont typeface="Arial" panose="020B0604020202020204" pitchFamily="34" charset="0"/>
              <a:buChar char="•"/>
            </a:pPr>
            <a:endParaRPr lang="en-GB" dirty="0">
              <a:solidFill>
                <a:schemeClr val="bg1"/>
              </a:solidFill>
            </a:endParaRPr>
          </a:p>
          <a:p>
            <a:pPr>
              <a:buFont typeface="Arial" panose="020B0604020202020204" pitchFamily="34" charset="0"/>
              <a:buChar char="•"/>
            </a:pPr>
            <a:r>
              <a:rPr lang="en-GB" dirty="0">
                <a:solidFill>
                  <a:schemeClr val="bg1"/>
                </a:solidFill>
              </a:rPr>
              <a:t>Slow evolution of ECSS standards</a:t>
            </a:r>
          </a:p>
          <a:p>
            <a:pPr>
              <a:buFont typeface="Arial" panose="020B0604020202020204" pitchFamily="34" charset="0"/>
              <a:buChar char="•"/>
            </a:pPr>
            <a:endParaRPr lang="en-GB" dirty="0">
              <a:solidFill>
                <a:schemeClr val="bg1"/>
              </a:solidFill>
            </a:endParaRPr>
          </a:p>
          <a:p>
            <a:pPr>
              <a:buFont typeface="Arial" panose="020B0604020202020204" pitchFamily="34" charset="0"/>
              <a:buChar char="•"/>
            </a:pPr>
            <a:r>
              <a:rPr lang="en-GB" dirty="0">
                <a:solidFill>
                  <a:schemeClr val="bg1"/>
                </a:solidFill>
              </a:rPr>
              <a:t>New Space and EEE European standards</a:t>
            </a:r>
          </a:p>
          <a:p>
            <a:pPr>
              <a:buFont typeface="Arial" panose="020B0604020202020204" pitchFamily="34" charset="0"/>
              <a:buChar char="•"/>
            </a:pPr>
            <a:endParaRPr lang="en-GB" dirty="0">
              <a:solidFill>
                <a:schemeClr val="bg1"/>
              </a:solidFill>
            </a:endParaRPr>
          </a:p>
          <a:p>
            <a:pPr>
              <a:buFont typeface="Arial" panose="020B0604020202020204" pitchFamily="34" charset="0"/>
              <a:buChar char="•"/>
            </a:pPr>
            <a:r>
              <a:rPr lang="en-GB" dirty="0">
                <a:solidFill>
                  <a:schemeClr val="bg1"/>
                </a:solidFill>
              </a:rPr>
              <a:t>ESA mission classification</a:t>
            </a:r>
          </a:p>
        </p:txBody>
      </p:sp>
    </p:spTree>
    <p:extLst>
      <p:ext uri="{BB962C8B-B14F-4D97-AF65-F5344CB8AC3E}">
        <p14:creationId xmlns:p14="http://schemas.microsoft.com/office/powerpoint/2010/main" val="1262345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745B-D7F4-C64D-9626-4170D02E7008}"/>
              </a:ext>
            </a:extLst>
          </p:cNvPr>
          <p:cNvSpPr>
            <a:spLocks noGrp="1"/>
          </p:cNvSpPr>
          <p:nvPr>
            <p:ph type="title"/>
          </p:nvPr>
        </p:nvSpPr>
        <p:spPr/>
        <p:txBody>
          <a:bodyPr/>
          <a:lstStyle/>
          <a:p>
            <a:r>
              <a:rPr lang="en-GB" dirty="0"/>
              <a:t>ESCC standards evolution – Fast process</a:t>
            </a:r>
          </a:p>
        </p:txBody>
      </p:sp>
      <p:sp>
        <p:nvSpPr>
          <p:cNvPr id="3" name="Content Placeholder 2">
            <a:extLst>
              <a:ext uri="{FF2B5EF4-FFF2-40B4-BE49-F238E27FC236}">
                <a16:creationId xmlns:a16="http://schemas.microsoft.com/office/drawing/2014/main" id="{502B84E6-6BAA-B147-B515-F0D234C8271D}"/>
              </a:ext>
            </a:extLst>
          </p:cNvPr>
          <p:cNvSpPr>
            <a:spLocks noGrp="1"/>
          </p:cNvSpPr>
          <p:nvPr>
            <p:ph idx="1"/>
          </p:nvPr>
        </p:nvSpPr>
        <p:spPr>
          <a:xfrm>
            <a:off x="218262" y="882192"/>
            <a:ext cx="11763662" cy="5534968"/>
          </a:xfrm>
        </p:spPr>
        <p:txBody>
          <a:bodyPr/>
          <a:lstStyle/>
          <a:p>
            <a:r>
              <a:rPr lang="en-GB" dirty="0">
                <a:solidFill>
                  <a:schemeClr val="bg1"/>
                </a:solidFill>
              </a:rPr>
              <a:t>New component lead to new standards</a:t>
            </a:r>
          </a:p>
        </p:txBody>
      </p:sp>
      <p:pic>
        <p:nvPicPr>
          <p:cNvPr id="4" name="Picture 3">
            <a:extLst>
              <a:ext uri="{FF2B5EF4-FFF2-40B4-BE49-F238E27FC236}">
                <a16:creationId xmlns:a16="http://schemas.microsoft.com/office/drawing/2014/main" id="{61F89143-DE09-4442-84EA-3A9B0ECABA13}"/>
              </a:ext>
            </a:extLst>
          </p:cNvPr>
          <p:cNvPicPr>
            <a:picLocks noChangeAspect="1"/>
          </p:cNvPicPr>
          <p:nvPr/>
        </p:nvPicPr>
        <p:blipFill>
          <a:blip r:embed="rId2"/>
          <a:stretch>
            <a:fillRect/>
          </a:stretch>
        </p:blipFill>
        <p:spPr>
          <a:xfrm>
            <a:off x="729465" y="1549436"/>
            <a:ext cx="10352926" cy="4546148"/>
          </a:xfrm>
          <a:prstGeom prst="rect">
            <a:avLst/>
          </a:prstGeom>
        </p:spPr>
      </p:pic>
    </p:spTree>
    <p:extLst>
      <p:ext uri="{BB962C8B-B14F-4D97-AF65-F5344CB8AC3E}">
        <p14:creationId xmlns:p14="http://schemas.microsoft.com/office/powerpoint/2010/main" val="3229752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745B-D7F4-C64D-9626-4170D02E7008}"/>
              </a:ext>
            </a:extLst>
          </p:cNvPr>
          <p:cNvSpPr>
            <a:spLocks noGrp="1"/>
          </p:cNvSpPr>
          <p:nvPr>
            <p:ph type="title"/>
          </p:nvPr>
        </p:nvSpPr>
        <p:spPr/>
        <p:txBody>
          <a:bodyPr/>
          <a:lstStyle/>
          <a:p>
            <a:r>
              <a:rPr lang="en-GB" dirty="0"/>
              <a:t>ESCC standards evolution – Fast process</a:t>
            </a:r>
          </a:p>
        </p:txBody>
      </p:sp>
      <p:sp>
        <p:nvSpPr>
          <p:cNvPr id="3" name="Content Placeholder 2">
            <a:extLst>
              <a:ext uri="{FF2B5EF4-FFF2-40B4-BE49-F238E27FC236}">
                <a16:creationId xmlns:a16="http://schemas.microsoft.com/office/drawing/2014/main" id="{502B84E6-6BAA-B147-B515-F0D234C8271D}"/>
              </a:ext>
            </a:extLst>
          </p:cNvPr>
          <p:cNvSpPr>
            <a:spLocks noGrp="1"/>
          </p:cNvSpPr>
          <p:nvPr>
            <p:ph idx="1"/>
          </p:nvPr>
        </p:nvSpPr>
        <p:spPr>
          <a:xfrm>
            <a:off x="218262" y="882192"/>
            <a:ext cx="11763662" cy="5534968"/>
          </a:xfrm>
        </p:spPr>
        <p:txBody>
          <a:bodyPr/>
          <a:lstStyle/>
          <a:p>
            <a:r>
              <a:rPr lang="en-GB" dirty="0">
                <a:solidFill>
                  <a:schemeClr val="bg1"/>
                </a:solidFill>
              </a:rPr>
              <a:t>Next evolutions: Supercapacitor, Press-fit connector, Photonics, ESCC 6001 (3D+ modules)</a:t>
            </a:r>
          </a:p>
          <a:p>
            <a:endParaRPr lang="en-GB" dirty="0">
              <a:solidFill>
                <a:schemeClr val="bg1"/>
              </a:solidFill>
            </a:endParaRPr>
          </a:p>
          <a:p>
            <a:r>
              <a:rPr lang="en-GB" dirty="0">
                <a:solidFill>
                  <a:schemeClr val="bg1"/>
                </a:solidFill>
              </a:rPr>
              <a:t>ESCC 9000P generic specification for Plastic encapsulated microcircuits </a:t>
            </a:r>
          </a:p>
          <a:p>
            <a:pPr lvl="1"/>
            <a:r>
              <a:rPr lang="en-US" dirty="0">
                <a:solidFill>
                  <a:schemeClr val="bg1"/>
                </a:solidFill>
              </a:rPr>
              <a:t>Major progress is related to Internal Visual Inspection for Plastic Encapsulated Components.</a:t>
            </a:r>
          </a:p>
          <a:p>
            <a:pPr lvl="2">
              <a:buFont typeface="Arial" panose="020B0604020202020204" pitchFamily="34" charset="0"/>
              <a:buChar char="•"/>
            </a:pPr>
            <a:r>
              <a:rPr lang="en-US" sz="1600" dirty="0">
                <a:solidFill>
                  <a:schemeClr val="bg1"/>
                </a:solidFill>
              </a:rPr>
              <a:t>Addresses both Low and high volume manufacturing.</a:t>
            </a:r>
          </a:p>
          <a:p>
            <a:pPr lvl="2">
              <a:buFont typeface="Arial" panose="020B0604020202020204" pitchFamily="34" charset="0"/>
              <a:buChar char="•"/>
            </a:pPr>
            <a:r>
              <a:rPr lang="en-US" sz="1600" dirty="0">
                <a:solidFill>
                  <a:schemeClr val="bg1"/>
                </a:solidFill>
              </a:rPr>
              <a:t>Agreement has been reached to inspect encapsulated devices.</a:t>
            </a:r>
          </a:p>
          <a:p>
            <a:pPr lvl="2">
              <a:buFont typeface="Arial" panose="020B0604020202020204" pitchFamily="34" charset="0"/>
              <a:buChar char="•"/>
            </a:pPr>
            <a:r>
              <a:rPr lang="en-US" sz="1600" dirty="0">
                <a:solidFill>
                  <a:schemeClr val="bg1"/>
                </a:solidFill>
              </a:rPr>
              <a:t>De-capsulation strategy on the difficulties of leaving artifacts after the process.</a:t>
            </a:r>
          </a:p>
          <a:p>
            <a:pPr lvl="1"/>
            <a:endParaRPr lang="en-US" dirty="0">
              <a:solidFill>
                <a:schemeClr val="bg1"/>
              </a:solidFill>
            </a:endParaRPr>
          </a:p>
          <a:p>
            <a:pPr lvl="1"/>
            <a:r>
              <a:rPr lang="en-US" dirty="0">
                <a:solidFill>
                  <a:schemeClr val="bg1"/>
                </a:solidFill>
              </a:rPr>
              <a:t>General update to the ESCC 9000 P standard includes:</a:t>
            </a:r>
          </a:p>
          <a:p>
            <a:pPr lvl="2">
              <a:buFont typeface="Arial" panose="020B0604020202020204" pitchFamily="34" charset="0"/>
              <a:buChar char="•"/>
            </a:pPr>
            <a:r>
              <a:rPr lang="en-US" sz="1600" dirty="0">
                <a:solidFill>
                  <a:schemeClr val="bg1"/>
                </a:solidFill>
              </a:rPr>
              <a:t>Insertion of the ESCC 25300 “Decapsulation of plastic encapsulated devices”.</a:t>
            </a:r>
          </a:p>
          <a:p>
            <a:pPr lvl="2">
              <a:buFont typeface="Arial" panose="020B0604020202020204" pitchFamily="34" charset="0"/>
              <a:buChar char="•"/>
            </a:pPr>
            <a:r>
              <a:rPr lang="en-US" sz="1600" dirty="0">
                <a:solidFill>
                  <a:schemeClr val="bg1"/>
                </a:solidFill>
              </a:rPr>
              <a:t>Requirement for all materials shall be in compliance with the ECSS-Q-ST-70-02C “Thermal Vacuum Outgassing test for screening of space materials”.</a:t>
            </a:r>
          </a:p>
          <a:p>
            <a:pPr lvl="2">
              <a:buFont typeface="Arial" panose="020B0604020202020204" pitchFamily="34" charset="0"/>
              <a:buChar char="•"/>
            </a:pPr>
            <a:r>
              <a:rPr lang="en-US" sz="1600" dirty="0">
                <a:solidFill>
                  <a:schemeClr val="bg1"/>
                </a:solidFill>
              </a:rPr>
              <a:t>Use of the JESD 22-B116 “Wire-bond shear test” method.</a:t>
            </a:r>
          </a:p>
          <a:p>
            <a:pPr lvl="2">
              <a:buFont typeface="Arial" panose="020B0604020202020204" pitchFamily="34" charset="0"/>
              <a:buChar char="•"/>
            </a:pPr>
            <a:r>
              <a:rPr lang="en-US" sz="1600" dirty="0">
                <a:solidFill>
                  <a:schemeClr val="bg1"/>
                </a:solidFill>
              </a:rPr>
              <a:t>Requirements for : Internal Visual Inspection, “Wire bond pull” and “Wire bond shear” tests, Die shear, Substrate attach strength or Flip-chip pull-off, Lid Pull, High Temperature Stabilization bake, and Constant Acceleration.</a:t>
            </a:r>
            <a:endParaRPr lang="en-GB" sz="1600" dirty="0">
              <a:solidFill>
                <a:schemeClr val="bg1"/>
              </a:solidFill>
            </a:endParaRPr>
          </a:p>
          <a:p>
            <a:endParaRPr lang="en-GB" dirty="0">
              <a:solidFill>
                <a:schemeClr val="bg1"/>
              </a:solidFill>
            </a:endParaRPr>
          </a:p>
        </p:txBody>
      </p:sp>
    </p:spTree>
    <p:extLst>
      <p:ext uri="{BB962C8B-B14F-4D97-AF65-F5344CB8AC3E}">
        <p14:creationId xmlns:p14="http://schemas.microsoft.com/office/powerpoint/2010/main" val="1859841568"/>
      </p:ext>
    </p:extLst>
  </p:cSld>
  <p:clrMapOvr>
    <a:masterClrMapping/>
  </p:clrMapOvr>
</p:sld>
</file>

<file path=ppt/theme/theme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2.xml><?xml version="1.0" encoding="utf-8"?>
<a:theme xmlns:a="http://schemas.openxmlformats.org/drawingml/2006/main" name="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3.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4.xml><?xml version="1.0" encoding="utf-8"?>
<a:theme xmlns:a="http://schemas.openxmlformats.org/drawingml/2006/main" name="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AD2C1F804C9954ABE234BE7F78B4DD9" ma:contentTypeVersion="2" ma:contentTypeDescription="Create a new document." ma:contentTypeScope="" ma:versionID="7fc7e1023f88f289f94a87a069be345d">
  <xsd:schema xmlns:xsd="http://www.w3.org/2001/XMLSchema" xmlns:xs="http://www.w3.org/2001/XMLSchema" xmlns:p="http://schemas.microsoft.com/office/2006/metadata/properties" xmlns:ns2="52696806-ca3a-411a-a3f1-1ca28f69b531" targetNamespace="http://schemas.microsoft.com/office/2006/metadata/properties" ma:root="true" ma:fieldsID="9e8e9eb7957ac707142d7d6d3ac8c857" ns2:_="">
    <xsd:import namespace="52696806-ca3a-411a-a3f1-1ca28f69b531"/>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696806-ca3a-411a-a3f1-1ca28f69b53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9C643F-E289-4058-9278-523FC953EEE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162DEDA-2110-445D-810D-2984506474E3}">
  <ds:schemaRefs>
    <ds:schemaRef ds:uri="http://schemas.microsoft.com/sharepoint/v3/contenttype/forms"/>
  </ds:schemaRefs>
</ds:datastoreItem>
</file>

<file path=customXml/itemProps3.xml><?xml version="1.0" encoding="utf-8"?>
<ds:datastoreItem xmlns:ds="http://schemas.openxmlformats.org/officeDocument/2006/customXml" ds:itemID="{B443770A-1356-4C43-BF68-3C9BB6F29C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696806-ca3a-411a-a3f1-1ca28f69b5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ESA Presentation</Template>
  <TotalTime>757</TotalTime>
  <Words>2560</Words>
  <Application>Microsoft Macintosh PowerPoint</Application>
  <PresentationFormat>Widescreen</PresentationFormat>
  <Paragraphs>512</Paragraphs>
  <Slides>23</Slides>
  <Notes>3</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23</vt:i4>
      </vt:variant>
    </vt:vector>
  </HeadingPairs>
  <TitlesOfParts>
    <vt:vector size="33" baseType="lpstr">
      <vt:lpstr>Arial</vt:lpstr>
      <vt:lpstr>Calibri</vt:lpstr>
      <vt:lpstr>Palatino Linotype</vt:lpstr>
      <vt:lpstr>Times New Roman</vt:lpstr>
      <vt:lpstr>Verdana</vt:lpstr>
      <vt:lpstr>Wingdings</vt:lpstr>
      <vt:lpstr>ESA_Presentation_DARK</vt:lpstr>
      <vt:lpstr>ESA_Presentation_DARK_BG</vt:lpstr>
      <vt:lpstr>ESA_Presentation_CLEAR</vt:lpstr>
      <vt:lpstr>ESA_Presentation_CLEAR_BG</vt:lpstr>
      <vt:lpstr>Evolution of EEE European standards with regards to COTS and New Space</vt:lpstr>
      <vt:lpstr>Agenda</vt:lpstr>
      <vt:lpstr>ESA News</vt:lpstr>
      <vt:lpstr>Agenda</vt:lpstr>
      <vt:lpstr>European Space Standards for EEE component</vt:lpstr>
      <vt:lpstr>European Space Standards for EEE component</vt:lpstr>
      <vt:lpstr>Agenda</vt:lpstr>
      <vt:lpstr>ESCC standards evolution – Fast process</vt:lpstr>
      <vt:lpstr>ESCC standards evolution – Fast process</vt:lpstr>
      <vt:lpstr>Agenda</vt:lpstr>
      <vt:lpstr>ECSS standards evolution – Slow process</vt:lpstr>
      <vt:lpstr>ECSS-Q-ST-30-11: Derating standard (2011)</vt:lpstr>
      <vt:lpstr>ECSS-E-ST-20-40 ASIC and FPGA engineering (2008)</vt:lpstr>
      <vt:lpstr>Agenda</vt:lpstr>
      <vt:lpstr>New Space and EEE European standards</vt:lpstr>
      <vt:lpstr>ECSS-Q-ST-60-13 Commercial EEE component (2013)</vt:lpstr>
      <vt:lpstr>ECSS-Q-ST-60-13 Commercial EEE component (2013)</vt:lpstr>
      <vt:lpstr>Agenda</vt:lpstr>
      <vt:lpstr>PowerPoint Presentation</vt:lpstr>
      <vt:lpstr>ESA MISSION CLASSIFICATION</vt:lpstr>
      <vt:lpstr>ESA Mission Classification</vt:lpstr>
      <vt:lpstr>ESA MISSION CLASSIFICATION TABLE</vt:lpstr>
      <vt:lpstr>Thanks for your attention</vt:lpstr>
    </vt:vector>
  </TitlesOfParts>
  <Company>ESA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PowerPoint Presentation</dc:subject>
  <dc:creator>Name Surname</dc:creator>
  <cp:lastModifiedBy>Denis Lacombe</cp:lastModifiedBy>
  <cp:revision>1313</cp:revision>
  <cp:lastPrinted>2019-04-05T12:22:34Z</cp:lastPrinted>
  <dcterms:created xsi:type="dcterms:W3CDTF">2015-07-01T15:01:13Z</dcterms:created>
  <dcterms:modified xsi:type="dcterms:W3CDTF">2021-04-09T15:12:06Z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ESA Presentation</vt:lpwstr>
  </property>
  <property fmtid="{D5CDD505-2E9C-101B-9397-08002B2CF9AE}" pid="3" name="PSubtitle">
    <vt:lpwstr>ESA Presentation</vt:lpwstr>
  </property>
  <property fmtid="{D5CDD505-2E9C-101B-9397-08002B2CF9AE}" pid="4" name="PAutho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true</vt:bool>
  </property>
  <property fmtid="{D5CDD505-2E9C-101B-9397-08002B2CF9AE}" pid="12" name="ESAVersion">
    <vt:lpwstr>4GV1.0</vt:lpwstr>
  </property>
  <property fmtid="{D5CDD505-2E9C-101B-9397-08002B2CF9AE}" pid="13" name="ShowESADialog1">
    <vt:bool>true</vt:bool>
  </property>
  <property fmtid="{D5CDD505-2E9C-101B-9397-08002B2CF9AE}" pid="14" name="Issue Date">
    <vt:filetime>2015-06-30T22:00:00Z</vt:filetime>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ContentTypeId">
    <vt:lpwstr>0x010100CAD2C1F804C9954ABE234BE7F78B4DD9</vt:lpwstr>
  </property>
</Properties>
</file>