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8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1" r:id="rId4"/>
  </p:sldMasterIdLst>
  <p:notesMasterIdLst>
    <p:notesMasterId r:id="rId25"/>
  </p:notesMasterIdLst>
  <p:handoutMasterIdLst>
    <p:handoutMasterId r:id="rId26"/>
  </p:handoutMasterIdLst>
  <p:sldIdLst>
    <p:sldId id="259" r:id="rId5"/>
    <p:sldId id="750" r:id="rId6"/>
    <p:sldId id="751" r:id="rId7"/>
    <p:sldId id="420" r:id="rId8"/>
    <p:sldId id="755" r:id="rId9"/>
    <p:sldId id="756" r:id="rId10"/>
    <p:sldId id="261" r:id="rId11"/>
    <p:sldId id="737" r:id="rId12"/>
    <p:sldId id="746" r:id="rId13"/>
    <p:sldId id="745" r:id="rId14"/>
    <p:sldId id="733" r:id="rId15"/>
    <p:sldId id="747" r:id="rId16"/>
    <p:sldId id="314" r:id="rId17"/>
    <p:sldId id="752" r:id="rId18"/>
    <p:sldId id="753" r:id="rId19"/>
    <p:sldId id="754" r:id="rId20"/>
    <p:sldId id="734" r:id="rId21"/>
    <p:sldId id="271" r:id="rId22"/>
    <p:sldId id="425" r:id="rId23"/>
    <p:sldId id="276" r:id="rId2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546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8AD2"/>
    <a:srgbClr val="2772C6"/>
    <a:srgbClr val="849EA2"/>
    <a:srgbClr val="EF3D00"/>
    <a:srgbClr val="FF8421"/>
    <a:srgbClr val="A51A76"/>
    <a:srgbClr val="FF721B"/>
    <a:srgbClr val="6EBADC"/>
    <a:srgbClr val="AAA57D"/>
    <a:srgbClr val="E66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40" autoAdjust="0"/>
    <p:restoredTop sz="93741" autoAdjust="0"/>
  </p:normalViewPr>
  <p:slideViewPr>
    <p:cSldViewPr>
      <p:cViewPr varScale="1">
        <p:scale>
          <a:sx n="62" d="100"/>
          <a:sy n="62" d="100"/>
        </p:scale>
        <p:origin x="736" y="56"/>
      </p:cViewPr>
      <p:guideLst>
        <p:guide orient="horz" pos="2160"/>
        <p:guide pos="354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wsda50.il.vishayint.com\da_common$\RnDProjects\2_Projects\T54-T59\EX%20-%20Stacks\RELIABILITY%20-%204x_6x%20stacks\Typical%20Performance-T52%20%204x_6x%20stacks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sda50.il.vishayint.com\da_common$\RnDProjects\2_Projects\T54-T59\EX%20-%20Stacks\RELIABILITY%20-%204x_6x%20stacks\Typical%20Performance-T52%20%204x_6x%20stacks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wsda50.il.vishayint.com\da_common$\RnDProjects\2_Projects\T54-T59\EX%20-%20Stacks\RELIABILITY%20-%204x_6x%20stacks\Typical%20Performance-T52%20%204x_6x%20stack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wsda50.il.vishayint.com\da_common$\RnDProjects\2_Projects\T54-T59\EX%20-%20Stacks\RELIABILITY%20-%204x_6x%20stacks\Typical%20Performance-T52%20%204x_6x%20stack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wsda50.il.vishayint.com\da_common$\RnDProjects\2_Projects\T54-T59\EX%20-%20Stacks\RELIABILITY%20-%204x_6x%20stacks\Typical%20Performance-T52%20%204x_6x%20stack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wsda50.il.vishayint.com\da_common$\RnDProjects\2_Projects\T54-T59\EX%20-%20Stacks\RELIABILITY%20-%204x_6x%20stacks\Typical%20Performance-T52%20%204x_6x%20stack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wsda50.il.vishayint.com\da_common$\RnDProjects\2_Projects\T54-T59\EX%20-%20Stacks\RELIABILITY%20-%204x_6x%20stacks\Typical%20Performance-T52%20%204x_6x%20stack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wsda50.il.vishayint.com\da_common$\RnDProjects\2_Projects\T54-T59\EX%20-%20Stacks\RELIABILITY%20-%204x_6x%20stacks\Typical%20Performance-T52%20%204x_6x%20stack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ysClr val="windowText" lastClr="000000"/>
                </a:solidFill>
              </a:rPr>
              <a:t>EOL Test 5 min DCL (µA)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138552562819411"/>
          <c:y val="0.13580594479727404"/>
          <c:w val="0.85867195734391466"/>
          <c:h val="0.69895291266456516"/>
        </c:manualLayout>
      </c:layout>
      <c:scatterChart>
        <c:scatterStyle val="lineMarker"/>
        <c:varyColors val="0"/>
        <c:ser>
          <c:idx val="1"/>
          <c:order val="0"/>
          <c:tx>
            <c:strRef>
              <c:f>EOL!$T$50</c:f>
              <c:strCache>
                <c:ptCount val="1"/>
                <c:pt idx="0">
                  <c:v>Vishay proprietary process - 52ppm 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Sheet1!$L$43:$L$85</c:f>
              <c:numCache>
                <c:formatCode>General</c:formatCode>
                <c:ptCount val="43"/>
                <c:pt idx="0">
                  <c:v>41</c:v>
                </c:pt>
                <c:pt idx="1">
                  <c:v>42</c:v>
                </c:pt>
                <c:pt idx="2">
                  <c:v>43</c:v>
                </c:pt>
                <c:pt idx="3">
                  <c:v>44</c:v>
                </c:pt>
                <c:pt idx="4">
                  <c:v>45</c:v>
                </c:pt>
                <c:pt idx="5">
                  <c:v>46</c:v>
                </c:pt>
                <c:pt idx="6">
                  <c:v>47</c:v>
                </c:pt>
                <c:pt idx="7">
                  <c:v>48</c:v>
                </c:pt>
                <c:pt idx="8">
                  <c:v>49</c:v>
                </c:pt>
                <c:pt idx="9">
                  <c:v>50</c:v>
                </c:pt>
                <c:pt idx="10">
                  <c:v>51</c:v>
                </c:pt>
                <c:pt idx="11">
                  <c:v>52</c:v>
                </c:pt>
                <c:pt idx="12">
                  <c:v>53</c:v>
                </c:pt>
                <c:pt idx="13">
                  <c:v>54</c:v>
                </c:pt>
                <c:pt idx="14">
                  <c:v>55</c:v>
                </c:pt>
                <c:pt idx="15">
                  <c:v>56</c:v>
                </c:pt>
                <c:pt idx="16">
                  <c:v>57</c:v>
                </c:pt>
                <c:pt idx="17">
                  <c:v>58</c:v>
                </c:pt>
                <c:pt idx="18">
                  <c:v>59</c:v>
                </c:pt>
                <c:pt idx="19">
                  <c:v>60</c:v>
                </c:pt>
                <c:pt idx="20">
                  <c:v>61</c:v>
                </c:pt>
                <c:pt idx="21">
                  <c:v>62</c:v>
                </c:pt>
                <c:pt idx="22">
                  <c:v>63</c:v>
                </c:pt>
                <c:pt idx="23">
                  <c:v>64</c:v>
                </c:pt>
                <c:pt idx="24">
                  <c:v>65</c:v>
                </c:pt>
                <c:pt idx="25">
                  <c:v>66</c:v>
                </c:pt>
                <c:pt idx="26">
                  <c:v>67</c:v>
                </c:pt>
                <c:pt idx="27">
                  <c:v>68</c:v>
                </c:pt>
                <c:pt idx="28">
                  <c:v>69</c:v>
                </c:pt>
                <c:pt idx="29">
                  <c:v>70</c:v>
                </c:pt>
                <c:pt idx="30">
                  <c:v>71</c:v>
                </c:pt>
                <c:pt idx="31">
                  <c:v>72</c:v>
                </c:pt>
                <c:pt idx="32">
                  <c:v>73</c:v>
                </c:pt>
                <c:pt idx="33">
                  <c:v>74</c:v>
                </c:pt>
                <c:pt idx="34">
                  <c:v>75</c:v>
                </c:pt>
                <c:pt idx="35">
                  <c:v>76</c:v>
                </c:pt>
                <c:pt idx="36">
                  <c:v>77</c:v>
                </c:pt>
                <c:pt idx="37">
                  <c:v>78</c:v>
                </c:pt>
                <c:pt idx="38">
                  <c:v>79</c:v>
                </c:pt>
                <c:pt idx="39">
                  <c:v>80</c:v>
                </c:pt>
                <c:pt idx="40">
                  <c:v>81</c:v>
                </c:pt>
                <c:pt idx="41">
                  <c:v>82</c:v>
                </c:pt>
                <c:pt idx="42">
                  <c:v>83</c:v>
                </c:pt>
              </c:numCache>
            </c:numRef>
          </c:xVal>
          <c:yVal>
            <c:numRef>
              <c:f>Sheet1!$T$43:$T$85</c:f>
              <c:numCache>
                <c:formatCode>0.0000</c:formatCode>
                <c:ptCount val="43"/>
                <c:pt idx="0">
                  <c:v>10.459899999999999</c:v>
                </c:pt>
                <c:pt idx="1">
                  <c:v>10.0448</c:v>
                </c:pt>
                <c:pt idx="2">
                  <c:v>10.7492</c:v>
                </c:pt>
                <c:pt idx="3">
                  <c:v>6.7464000000000004</c:v>
                </c:pt>
                <c:pt idx="4">
                  <c:v>9.7824000000000009</c:v>
                </c:pt>
                <c:pt idx="5">
                  <c:v>6.7011000000000003</c:v>
                </c:pt>
                <c:pt idx="6">
                  <c:v>9.5315999999999992</c:v>
                </c:pt>
                <c:pt idx="7">
                  <c:v>10.9292</c:v>
                </c:pt>
                <c:pt idx="8">
                  <c:v>5.5163000000000002</c:v>
                </c:pt>
                <c:pt idx="9">
                  <c:v>17.788699999999999</c:v>
                </c:pt>
                <c:pt idx="10">
                  <c:v>10.194599999999999</c:v>
                </c:pt>
                <c:pt idx="11">
                  <c:v>9.6569000000000003</c:v>
                </c:pt>
                <c:pt idx="12">
                  <c:v>10.285600000000001</c:v>
                </c:pt>
                <c:pt idx="13">
                  <c:v>9.7452000000000005</c:v>
                </c:pt>
                <c:pt idx="14">
                  <c:v>10.3429</c:v>
                </c:pt>
                <c:pt idx="15">
                  <c:v>9.6011000000000006</c:v>
                </c:pt>
                <c:pt idx="16">
                  <c:v>10.676399999999999</c:v>
                </c:pt>
                <c:pt idx="17">
                  <c:v>9.2445000000000004</c:v>
                </c:pt>
                <c:pt idx="18">
                  <c:v>11.1212</c:v>
                </c:pt>
                <c:pt idx="19">
                  <c:v>6.3932000000000002</c:v>
                </c:pt>
                <c:pt idx="20">
                  <c:v>5.4962999999999997</c:v>
                </c:pt>
                <c:pt idx="21">
                  <c:v>7.9177999999999997</c:v>
                </c:pt>
                <c:pt idx="22">
                  <c:v>10.284800000000001</c:v>
                </c:pt>
                <c:pt idx="23">
                  <c:v>6.3388999999999998</c:v>
                </c:pt>
                <c:pt idx="24">
                  <c:v>10.526199999999999</c:v>
                </c:pt>
                <c:pt idx="25">
                  <c:v>5.6298000000000004</c:v>
                </c:pt>
                <c:pt idx="26">
                  <c:v>9.5673999999999992</c:v>
                </c:pt>
                <c:pt idx="27">
                  <c:v>8.0708000000000002</c:v>
                </c:pt>
                <c:pt idx="28">
                  <c:v>8.0627999999999993</c:v>
                </c:pt>
                <c:pt idx="29">
                  <c:v>11.1075</c:v>
                </c:pt>
                <c:pt idx="30">
                  <c:v>5.7713000000000001</c:v>
                </c:pt>
                <c:pt idx="31">
                  <c:v>19.340900000000001</c:v>
                </c:pt>
                <c:pt idx="32">
                  <c:v>7.4588000000000001</c:v>
                </c:pt>
                <c:pt idx="33">
                  <c:v>6.7298999999999998</c:v>
                </c:pt>
                <c:pt idx="34">
                  <c:v>56.244599999999998</c:v>
                </c:pt>
                <c:pt idx="35">
                  <c:v>7.8958000000000004</c:v>
                </c:pt>
                <c:pt idx="36">
                  <c:v>9.6326000000000001</c:v>
                </c:pt>
                <c:pt idx="37">
                  <c:v>4.3864999999999998</c:v>
                </c:pt>
                <c:pt idx="38">
                  <c:v>4.1356000000000002</c:v>
                </c:pt>
                <c:pt idx="39">
                  <c:v>4.1448999999999998</c:v>
                </c:pt>
                <c:pt idx="40">
                  <c:v>4.4625000000000004</c:v>
                </c:pt>
                <c:pt idx="41">
                  <c:v>4.3848000000000003</c:v>
                </c:pt>
                <c:pt idx="42">
                  <c:v>4.1741999999999999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131-45DA-8A68-1E22E6C88AF9}"/>
            </c:ext>
          </c:extLst>
        </c:ser>
        <c:ser>
          <c:idx val="4"/>
          <c:order val="1"/>
          <c:tx>
            <c:strRef>
              <c:f>EOL!$T$52</c:f>
              <c:strCache>
                <c:ptCount val="1"/>
                <c:pt idx="0">
                  <c:v>Industry standard process - 302ppm 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rgbClr val="00B0F0"/>
              </a:solidFill>
              <a:ln w="12700">
                <a:solidFill>
                  <a:srgbClr val="00B0F0"/>
                </a:solidFill>
              </a:ln>
              <a:effectLst/>
            </c:spPr>
          </c:marker>
          <c:xVal>
            <c:numRef>
              <c:f>Sheet1!$L$125:$L$161</c:f>
              <c:numCache>
                <c:formatCode>General</c:formatCode>
                <c:ptCount val="37"/>
                <c:pt idx="0">
                  <c:v>123</c:v>
                </c:pt>
                <c:pt idx="1">
                  <c:v>124</c:v>
                </c:pt>
                <c:pt idx="2">
                  <c:v>125</c:v>
                </c:pt>
                <c:pt idx="3">
                  <c:v>126</c:v>
                </c:pt>
                <c:pt idx="4">
                  <c:v>127</c:v>
                </c:pt>
                <c:pt idx="5">
                  <c:v>128</c:v>
                </c:pt>
                <c:pt idx="6">
                  <c:v>129</c:v>
                </c:pt>
                <c:pt idx="7">
                  <c:v>130</c:v>
                </c:pt>
                <c:pt idx="8">
                  <c:v>131</c:v>
                </c:pt>
                <c:pt idx="9">
                  <c:v>132</c:v>
                </c:pt>
                <c:pt idx="10">
                  <c:v>133</c:v>
                </c:pt>
                <c:pt idx="11">
                  <c:v>134</c:v>
                </c:pt>
                <c:pt idx="12">
                  <c:v>135</c:v>
                </c:pt>
                <c:pt idx="13">
                  <c:v>136</c:v>
                </c:pt>
                <c:pt idx="14">
                  <c:v>137</c:v>
                </c:pt>
                <c:pt idx="15">
                  <c:v>138</c:v>
                </c:pt>
                <c:pt idx="16">
                  <c:v>139</c:v>
                </c:pt>
                <c:pt idx="17">
                  <c:v>140</c:v>
                </c:pt>
                <c:pt idx="18">
                  <c:v>141</c:v>
                </c:pt>
                <c:pt idx="19">
                  <c:v>142</c:v>
                </c:pt>
                <c:pt idx="20">
                  <c:v>143</c:v>
                </c:pt>
                <c:pt idx="21">
                  <c:v>144</c:v>
                </c:pt>
                <c:pt idx="22">
                  <c:v>145</c:v>
                </c:pt>
                <c:pt idx="23">
                  <c:v>146</c:v>
                </c:pt>
                <c:pt idx="24">
                  <c:v>147</c:v>
                </c:pt>
                <c:pt idx="25">
                  <c:v>148</c:v>
                </c:pt>
                <c:pt idx="26">
                  <c:v>149</c:v>
                </c:pt>
                <c:pt idx="27">
                  <c:v>150</c:v>
                </c:pt>
                <c:pt idx="28">
                  <c:v>151</c:v>
                </c:pt>
                <c:pt idx="29">
                  <c:v>152</c:v>
                </c:pt>
                <c:pt idx="30">
                  <c:v>153</c:v>
                </c:pt>
                <c:pt idx="31">
                  <c:v>154</c:v>
                </c:pt>
                <c:pt idx="32">
                  <c:v>155</c:v>
                </c:pt>
                <c:pt idx="33">
                  <c:v>156</c:v>
                </c:pt>
                <c:pt idx="34">
                  <c:v>157</c:v>
                </c:pt>
                <c:pt idx="35">
                  <c:v>158</c:v>
                </c:pt>
                <c:pt idx="36">
                  <c:v>159</c:v>
                </c:pt>
              </c:numCache>
            </c:numRef>
          </c:xVal>
          <c:yVal>
            <c:numRef>
              <c:f>Sheet1!$T$125:$T$161</c:f>
              <c:numCache>
                <c:formatCode>0.0000</c:formatCode>
                <c:ptCount val="37"/>
                <c:pt idx="0">
                  <c:v>34.936799999999998</c:v>
                </c:pt>
                <c:pt idx="1">
                  <c:v>80.555800000000005</c:v>
                </c:pt>
                <c:pt idx="2">
                  <c:v>40.298200000000001</c:v>
                </c:pt>
                <c:pt idx="3">
                  <c:v>59.0336</c:v>
                </c:pt>
                <c:pt idx="4">
                  <c:v>47.081099999999999</c:v>
                </c:pt>
                <c:pt idx="5">
                  <c:v>47.63</c:v>
                </c:pt>
                <c:pt idx="6">
                  <c:v>30.096</c:v>
                </c:pt>
                <c:pt idx="7">
                  <c:v>36.184199999999997</c:v>
                </c:pt>
                <c:pt idx="8">
                  <c:v>58.194299999999998</c:v>
                </c:pt>
                <c:pt idx="9">
                  <c:v>57.301600000000001</c:v>
                </c:pt>
                <c:pt idx="10">
                  <c:v>40.660200000000003</c:v>
                </c:pt>
                <c:pt idx="11">
                  <c:v>38.034500000000001</c:v>
                </c:pt>
                <c:pt idx="12">
                  <c:v>41.805300000000003</c:v>
                </c:pt>
                <c:pt idx="13">
                  <c:v>43.8337</c:v>
                </c:pt>
                <c:pt idx="14">
                  <c:v>45.010599999999997</c:v>
                </c:pt>
                <c:pt idx="15">
                  <c:v>38.9026</c:v>
                </c:pt>
                <c:pt idx="16">
                  <c:v>41.821300000000001</c:v>
                </c:pt>
                <c:pt idx="17">
                  <c:v>50.479599999999998</c:v>
                </c:pt>
                <c:pt idx="18">
                  <c:v>34.9833</c:v>
                </c:pt>
                <c:pt idx="19">
                  <c:v>47.960500000000003</c:v>
                </c:pt>
                <c:pt idx="20">
                  <c:v>33.620899999999999</c:v>
                </c:pt>
                <c:pt idx="21">
                  <c:v>34.972999999999999</c:v>
                </c:pt>
                <c:pt idx="22">
                  <c:v>38.500599999999999</c:v>
                </c:pt>
                <c:pt idx="23">
                  <c:v>63.541899999999998</c:v>
                </c:pt>
                <c:pt idx="24">
                  <c:v>38.0548</c:v>
                </c:pt>
                <c:pt idx="25">
                  <c:v>34.608800000000002</c:v>
                </c:pt>
                <c:pt idx="26">
                  <c:v>45.462200000000003</c:v>
                </c:pt>
                <c:pt idx="27">
                  <c:v>51.527299999999997</c:v>
                </c:pt>
                <c:pt idx="28">
                  <c:v>45.754600000000003</c:v>
                </c:pt>
                <c:pt idx="29">
                  <c:v>35.774999999999999</c:v>
                </c:pt>
                <c:pt idx="30">
                  <c:v>34.824599999999997</c:v>
                </c:pt>
                <c:pt idx="31">
                  <c:v>40.0822</c:v>
                </c:pt>
                <c:pt idx="32">
                  <c:v>50.192999999999998</c:v>
                </c:pt>
                <c:pt idx="33">
                  <c:v>38.7624</c:v>
                </c:pt>
                <c:pt idx="34">
                  <c:v>50.521099999999997</c:v>
                </c:pt>
                <c:pt idx="35">
                  <c:v>42.264000000000003</c:v>
                </c:pt>
                <c:pt idx="36">
                  <c:v>64.204499999999996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131-45DA-8A68-1E22E6C88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0544360"/>
        <c:axId val="430542792"/>
      </c:scatterChart>
      <c:valAx>
        <c:axId val="430544360"/>
        <c:scaling>
          <c:orientation val="minMax"/>
          <c:max val="16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one"/>
        <c:crossAx val="430542792"/>
        <c:crosses val="autoZero"/>
        <c:crossBetween val="midCat"/>
      </c:valAx>
      <c:valAx>
        <c:axId val="430542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>
                    <a:solidFill>
                      <a:sysClr val="windowText" lastClr="000000"/>
                    </a:solidFill>
                  </a:rPr>
                  <a:t>DCL, uA</a:t>
                </a:r>
              </a:p>
            </c:rich>
          </c:tx>
          <c:layout>
            <c:manualLayout>
              <c:xMode val="edge"/>
              <c:yMode val="edge"/>
              <c:x val="1.6134688352585549E-2"/>
              <c:y val="0.42095639472861046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544360"/>
        <c:crosses val="autoZero"/>
        <c:crossBetween val="midCat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6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4.0806001612003213E-2"/>
          <c:y val="0.8621498709063149"/>
          <c:w val="0.93589860322577789"/>
          <c:h val="9.0277122540357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06167979002626"/>
          <c:y val="4.0672986997314982E-2"/>
          <c:w val="0.86284383202099735"/>
          <c:h val="0.8586277988399597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dot"/>
            <c:size val="7"/>
            <c:spPr>
              <a:solidFill>
                <a:srgbClr val="0070C0"/>
              </a:solidFill>
              <a:ln w="15875">
                <a:solidFill>
                  <a:srgbClr val="0070C0"/>
                </a:solidFill>
              </a:ln>
              <a:effectLst/>
            </c:spPr>
          </c:marker>
          <c:cat>
            <c:strRef>
              <c:f>'[Typical Performance-T52  4x_6x stacks.xlsx]Data'!$Z$36:$AA$36</c:f>
              <c:strCache>
                <c:ptCount val="2"/>
                <c:pt idx="0">
                  <c:v>Post Mounting</c:v>
                </c:pt>
                <c:pt idx="1">
                  <c:v>Final</c:v>
                </c:pt>
              </c:strCache>
            </c:strRef>
          </c:cat>
          <c:val>
            <c:numRef>
              <c:f>'[Typical Performance-T52  4x_6x stacks.xlsx]Data'!$Z$41:$AA$41</c:f>
              <c:numCache>
                <c:formatCode>0.0</c:formatCode>
                <c:ptCount val="2"/>
                <c:pt idx="0">
                  <c:v>6</c:v>
                </c:pt>
                <c:pt idx="1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A1-41CF-85BC-AD4740791F89}"/>
            </c:ext>
          </c:extLst>
        </c:ser>
        <c:ser>
          <c:idx val="1"/>
          <c:order val="1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5875">
                <a:solidFill>
                  <a:srgbClr val="0070C0"/>
                </a:solidFill>
              </a:ln>
              <a:effectLst/>
            </c:spPr>
          </c:marker>
          <c:cat>
            <c:strRef>
              <c:f>'[Typical Performance-T52  4x_6x stacks.xlsx]Data'!$Z$36:$AA$36</c:f>
              <c:strCache>
                <c:ptCount val="2"/>
                <c:pt idx="0">
                  <c:v>Post Mounting</c:v>
                </c:pt>
                <c:pt idx="1">
                  <c:v>Final</c:v>
                </c:pt>
              </c:strCache>
            </c:strRef>
          </c:cat>
          <c:val>
            <c:numRef>
              <c:f>'[Typical Performance-T52  4x_6x stacks.xlsx]Data'!$Z$42:$AA$42</c:f>
              <c:numCache>
                <c:formatCode>0.0</c:formatCode>
                <c:ptCount val="2"/>
                <c:pt idx="0">
                  <c:v>6.25</c:v>
                </c:pt>
                <c:pt idx="1">
                  <c:v>6.25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A1-41CF-85BC-AD4740791F89}"/>
            </c:ext>
          </c:extLst>
        </c:ser>
        <c:ser>
          <c:idx val="2"/>
          <c:order val="2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dot"/>
            <c:size val="7"/>
            <c:spPr>
              <a:solidFill>
                <a:srgbClr val="0070C0"/>
              </a:solidFill>
              <a:ln w="15875">
                <a:solidFill>
                  <a:srgbClr val="0070C0"/>
                </a:solidFill>
              </a:ln>
              <a:effectLst/>
            </c:spPr>
          </c:marker>
          <c:cat>
            <c:strRef>
              <c:f>'[Typical Performance-T52  4x_6x stacks.xlsx]Data'!$Z$36:$AA$36</c:f>
              <c:strCache>
                <c:ptCount val="2"/>
                <c:pt idx="0">
                  <c:v>Post Mounting</c:v>
                </c:pt>
                <c:pt idx="1">
                  <c:v>Final</c:v>
                </c:pt>
              </c:strCache>
            </c:strRef>
          </c:cat>
          <c:val>
            <c:numRef>
              <c:f>'[Typical Performance-T52  4x_6x stacks.xlsx]Data'!$Z$43:$AA$43</c:f>
              <c:numCache>
                <c:formatCode>0.0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A1-41CF-85BC-AD4740791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rgbClr val="0070C0"/>
              </a:solidFill>
              <a:round/>
            </a:ln>
            <a:effectLst/>
          </c:spPr>
        </c:hiLowLines>
        <c:marker val="1"/>
        <c:smooth val="0"/>
        <c:axId val="114749896"/>
        <c:axId val="114747544"/>
      </c:lineChart>
      <c:catAx>
        <c:axId val="114749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47544"/>
        <c:crosses val="autoZero"/>
        <c:auto val="1"/>
        <c:lblAlgn val="ctr"/>
        <c:lblOffset val="100"/>
        <c:noMultiLvlLbl val="0"/>
      </c:catAx>
      <c:valAx>
        <c:axId val="11474754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>
                    <a:solidFill>
                      <a:schemeClr val="bg2">
                        <a:lumMod val="10000"/>
                      </a:schemeClr>
                    </a:solidFill>
                    <a:effectLst/>
                  </a:rPr>
                  <a:t>ESR,mΩ</a:t>
                </a:r>
                <a:endParaRPr lang="en-US" sz="1000" dirty="0">
                  <a:solidFill>
                    <a:schemeClr val="bg2">
                      <a:lumMod val="10000"/>
                    </a:schemeClr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49896"/>
        <c:crosses val="autoZero"/>
        <c:crossBetween val="between"/>
        <c:majorUnit val="1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06167979002626"/>
          <c:y val="4.0672986997314982E-2"/>
          <c:w val="0.86284383202099735"/>
          <c:h val="0.8580859035630966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dot"/>
            <c:size val="7"/>
            <c:spPr>
              <a:solidFill>
                <a:srgbClr val="0070C0"/>
              </a:solidFill>
              <a:ln w="15875">
                <a:solidFill>
                  <a:srgbClr val="0070C0"/>
                </a:solidFill>
              </a:ln>
              <a:effectLst/>
            </c:spPr>
          </c:marker>
          <c:cat>
            <c:strRef>
              <c:f>'[Typical Performance-T52  4x_6x stacks.xlsx]Data'!$B$36:$C$36</c:f>
              <c:strCache>
                <c:ptCount val="2"/>
                <c:pt idx="0">
                  <c:v>Post Mounting</c:v>
                </c:pt>
                <c:pt idx="1">
                  <c:v>Final</c:v>
                </c:pt>
              </c:strCache>
            </c:strRef>
          </c:cat>
          <c:val>
            <c:numRef>
              <c:f>'[Typical Performance-T52  4x_6x stacks.xlsx]Data'!$B$41:$C$41</c:f>
              <c:numCache>
                <c:formatCode>0.000</c:formatCode>
                <c:ptCount val="2"/>
                <c:pt idx="0">
                  <c:v>1.34</c:v>
                </c:pt>
                <c:pt idx="1">
                  <c:v>0.85899999999999999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58-4CD2-96E9-ECB63183F879}"/>
            </c:ext>
          </c:extLst>
        </c:ser>
        <c:ser>
          <c:idx val="1"/>
          <c:order val="1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5875">
                <a:solidFill>
                  <a:srgbClr val="0070C0"/>
                </a:solidFill>
              </a:ln>
              <a:effectLst/>
            </c:spPr>
          </c:marker>
          <c:cat>
            <c:strRef>
              <c:f>'[Typical Performance-T52  4x_6x stacks.xlsx]Data'!$B$36:$C$36</c:f>
              <c:strCache>
                <c:ptCount val="2"/>
                <c:pt idx="0">
                  <c:v>Post Mounting</c:v>
                </c:pt>
                <c:pt idx="1">
                  <c:v>Final</c:v>
                </c:pt>
              </c:strCache>
            </c:strRef>
          </c:cat>
          <c:val>
            <c:numRef>
              <c:f>'[Typical Performance-T52  4x_6x stacks.xlsx]Data'!$B$42:$C$42</c:f>
              <c:numCache>
                <c:formatCode>0.000</c:formatCode>
                <c:ptCount val="2"/>
                <c:pt idx="0">
                  <c:v>2.1705000000000001</c:v>
                </c:pt>
                <c:pt idx="1">
                  <c:v>1.3359999999999999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58-4CD2-96E9-ECB63183F879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dot"/>
            <c:size val="7"/>
            <c:spPr>
              <a:solidFill>
                <a:srgbClr val="0070C0"/>
              </a:solidFill>
              <a:ln w="15875">
                <a:solidFill>
                  <a:srgbClr val="0070C0"/>
                </a:solidFill>
              </a:ln>
              <a:effectLst/>
            </c:spPr>
          </c:marker>
          <c:dPt>
            <c:idx val="1"/>
            <c:marker>
              <c:symbol val="dot"/>
              <c:size val="7"/>
              <c:spPr>
                <a:solidFill>
                  <a:srgbClr val="0070C0"/>
                </a:solidFill>
                <a:ln w="15875">
                  <a:solidFill>
                    <a:srgbClr val="0070C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58-4CD2-96E9-ECB63183F879}"/>
              </c:ext>
            </c:extLst>
          </c:dPt>
          <c:cat>
            <c:strRef>
              <c:f>'[Typical Performance-T52  4x_6x stacks.xlsx]Data'!$B$36:$C$36</c:f>
              <c:strCache>
                <c:ptCount val="2"/>
                <c:pt idx="0">
                  <c:v>Post Mounting</c:v>
                </c:pt>
                <c:pt idx="1">
                  <c:v>Final</c:v>
                </c:pt>
              </c:strCache>
            </c:strRef>
          </c:cat>
          <c:val>
            <c:numRef>
              <c:f>'[Typical Performance-T52  4x_6x stacks.xlsx]Data'!$B$43:$C$43</c:f>
              <c:numCache>
                <c:formatCode>0.000</c:formatCode>
                <c:ptCount val="2"/>
                <c:pt idx="0">
                  <c:v>3.01</c:v>
                </c:pt>
                <c:pt idx="1">
                  <c:v>1.8660000000000001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E58-4CD2-96E9-ECB63183F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rgbClr val="0070C0"/>
              </a:solidFill>
              <a:round/>
            </a:ln>
            <a:effectLst/>
          </c:spPr>
        </c:hiLowLines>
        <c:marker val="1"/>
        <c:smooth val="0"/>
        <c:axId val="114746760"/>
        <c:axId val="114738528"/>
      </c:lineChart>
      <c:catAx>
        <c:axId val="114746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38528"/>
        <c:crossesAt val="1.0000000000000002E-2"/>
        <c:auto val="1"/>
        <c:lblAlgn val="ctr"/>
        <c:lblOffset val="100"/>
        <c:noMultiLvlLbl val="0"/>
      </c:catAx>
      <c:valAx>
        <c:axId val="114738528"/>
        <c:scaling>
          <c:logBase val="10"/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>
                    <a:solidFill>
                      <a:sysClr val="windowText" lastClr="000000"/>
                    </a:solidFill>
                    <a:effectLst/>
                  </a:rPr>
                  <a:t>Leakage Current, µA</a:t>
                </a:r>
              </a:p>
            </c:rich>
          </c:tx>
          <c:layout>
            <c:manualLayout>
              <c:xMode val="edge"/>
              <c:yMode val="edge"/>
              <c:x val="9.5356550580431181E-4"/>
              <c:y val="0.26316226848146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4676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u="sng" baseline="0" dirty="0">
                <a:solidFill>
                  <a:schemeClr val="bg2">
                    <a:lumMod val="25000"/>
                  </a:schemeClr>
                </a:solidFill>
                <a:effectLst/>
              </a:rPr>
              <a:t>Capacitance (C) vs. Frequency</a:t>
            </a:r>
            <a:endParaRPr lang="en-US" sz="1400" u="sng" dirty="0">
              <a:solidFill>
                <a:schemeClr val="bg2">
                  <a:lumMod val="2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3177653399668324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971925151147153E-2"/>
          <c:y val="8.6305991855730069E-2"/>
          <c:w val="0.86339349838732848"/>
          <c:h val="0.75702517883793941"/>
        </c:manualLayout>
      </c:layout>
      <c:scatterChart>
        <c:scatterStyle val="lineMarker"/>
        <c:varyColors val="0"/>
        <c:ser>
          <c:idx val="0"/>
          <c:order val="0"/>
          <c:tx>
            <c:strRef>
              <c:f>'T59EE226M050C0075_graph Cap act'!$F$2</c:f>
              <c:strCache>
                <c:ptCount val="1"/>
                <c:pt idx="0">
                  <c:v>22uF-75V 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'T59EE226M050C0075_graph Cap act'!$A$2:$A$301</c:f>
              <c:numCache>
                <c:formatCode>0.0</c:formatCode>
                <c:ptCount val="300"/>
                <c:pt idx="0">
                  <c:v>100</c:v>
                </c:pt>
                <c:pt idx="1">
                  <c:v>104.7</c:v>
                </c:pt>
                <c:pt idx="2">
                  <c:v>109.6</c:v>
                </c:pt>
                <c:pt idx="3">
                  <c:v>114.8</c:v>
                </c:pt>
                <c:pt idx="4">
                  <c:v>120.2</c:v>
                </c:pt>
                <c:pt idx="5">
                  <c:v>125.8</c:v>
                </c:pt>
                <c:pt idx="6">
                  <c:v>131.80000000000001</c:v>
                </c:pt>
                <c:pt idx="7">
                  <c:v>138</c:v>
                </c:pt>
                <c:pt idx="8">
                  <c:v>144</c:v>
                </c:pt>
                <c:pt idx="9">
                  <c:v>151.35599999999999</c:v>
                </c:pt>
                <c:pt idx="10">
                  <c:v>158.489</c:v>
                </c:pt>
                <c:pt idx="11">
                  <c:v>165.959</c:v>
                </c:pt>
                <c:pt idx="12">
                  <c:v>173.78</c:v>
                </c:pt>
                <c:pt idx="13">
                  <c:v>181.97</c:v>
                </c:pt>
                <c:pt idx="14">
                  <c:v>190</c:v>
                </c:pt>
                <c:pt idx="15">
                  <c:v>199.52600000000001</c:v>
                </c:pt>
                <c:pt idx="16">
                  <c:v>208</c:v>
                </c:pt>
                <c:pt idx="17">
                  <c:v>218.77600000000001</c:v>
                </c:pt>
                <c:pt idx="18">
                  <c:v>229.08699999999999</c:v>
                </c:pt>
                <c:pt idx="19">
                  <c:v>239.88300000000001</c:v>
                </c:pt>
                <c:pt idx="20">
                  <c:v>251.18899999999999</c:v>
                </c:pt>
                <c:pt idx="21">
                  <c:v>263</c:v>
                </c:pt>
                <c:pt idx="22">
                  <c:v>275.423</c:v>
                </c:pt>
                <c:pt idx="23">
                  <c:v>288.40300000000002</c:v>
                </c:pt>
                <c:pt idx="24">
                  <c:v>301</c:v>
                </c:pt>
                <c:pt idx="25">
                  <c:v>316.22800000000001</c:v>
                </c:pt>
                <c:pt idx="26">
                  <c:v>331.13099999999997</c:v>
                </c:pt>
                <c:pt idx="27">
                  <c:v>346.73700000000002</c:v>
                </c:pt>
                <c:pt idx="28">
                  <c:v>363</c:v>
                </c:pt>
                <c:pt idx="29">
                  <c:v>380.18900000000002</c:v>
                </c:pt>
                <c:pt idx="30">
                  <c:v>398.10700000000003</c:v>
                </c:pt>
                <c:pt idx="31">
                  <c:v>416.86900000000003</c:v>
                </c:pt>
                <c:pt idx="32">
                  <c:v>436</c:v>
                </c:pt>
                <c:pt idx="33">
                  <c:v>457.08800000000002</c:v>
                </c:pt>
                <c:pt idx="34">
                  <c:v>478.63</c:v>
                </c:pt>
                <c:pt idx="35">
                  <c:v>501</c:v>
                </c:pt>
                <c:pt idx="36">
                  <c:v>524.80700000000002</c:v>
                </c:pt>
                <c:pt idx="37">
                  <c:v>549.54100000000005</c:v>
                </c:pt>
                <c:pt idx="38">
                  <c:v>575.44000000000005</c:v>
                </c:pt>
                <c:pt idx="39">
                  <c:v>602.55999999999995</c:v>
                </c:pt>
                <c:pt idx="40">
                  <c:v>630</c:v>
                </c:pt>
                <c:pt idx="41">
                  <c:v>660.69299999999998</c:v>
                </c:pt>
                <c:pt idx="42">
                  <c:v>691</c:v>
                </c:pt>
                <c:pt idx="43">
                  <c:v>724.43600000000004</c:v>
                </c:pt>
                <c:pt idx="44">
                  <c:v>758.57799999999997</c:v>
                </c:pt>
                <c:pt idx="45">
                  <c:v>794.32799999999997</c:v>
                </c:pt>
                <c:pt idx="46">
                  <c:v>831.76400000000001</c:v>
                </c:pt>
                <c:pt idx="47">
                  <c:v>870.96400000000006</c:v>
                </c:pt>
                <c:pt idx="48">
                  <c:v>912</c:v>
                </c:pt>
                <c:pt idx="49">
                  <c:v>954</c:v>
                </c:pt>
                <c:pt idx="50">
                  <c:v>1000</c:v>
                </c:pt>
                <c:pt idx="51">
                  <c:v>1047.1289999999999</c:v>
                </c:pt>
                <c:pt idx="52">
                  <c:v>1096.4780000000001</c:v>
                </c:pt>
                <c:pt idx="53">
                  <c:v>1148.154</c:v>
                </c:pt>
                <c:pt idx="54">
                  <c:v>1202.2639999999999</c:v>
                </c:pt>
                <c:pt idx="55">
                  <c:v>1258.925</c:v>
                </c:pt>
                <c:pt idx="56">
                  <c:v>1318.2570000000001</c:v>
                </c:pt>
                <c:pt idx="57">
                  <c:v>1380.384</c:v>
                </c:pt>
                <c:pt idx="58">
                  <c:v>1445.44</c:v>
                </c:pt>
                <c:pt idx="59">
                  <c:v>1513.5609999999999</c:v>
                </c:pt>
                <c:pt idx="60">
                  <c:v>1584.893</c:v>
                </c:pt>
                <c:pt idx="61">
                  <c:v>1659.587</c:v>
                </c:pt>
                <c:pt idx="62">
                  <c:v>1737.8009999999999</c:v>
                </c:pt>
                <c:pt idx="63">
                  <c:v>1819.701</c:v>
                </c:pt>
                <c:pt idx="64">
                  <c:v>1905.461</c:v>
                </c:pt>
                <c:pt idx="65">
                  <c:v>1995.2619999999999</c:v>
                </c:pt>
                <c:pt idx="66">
                  <c:v>2089.2959999999998</c:v>
                </c:pt>
                <c:pt idx="67">
                  <c:v>2187.7620000000002</c:v>
                </c:pt>
                <c:pt idx="68">
                  <c:v>2290.8679999999999</c:v>
                </c:pt>
                <c:pt idx="69">
                  <c:v>2398.8330000000001</c:v>
                </c:pt>
                <c:pt idx="70">
                  <c:v>2511.886</c:v>
                </c:pt>
                <c:pt idx="71">
                  <c:v>2630.268</c:v>
                </c:pt>
                <c:pt idx="72">
                  <c:v>2754.2289999999998</c:v>
                </c:pt>
                <c:pt idx="73">
                  <c:v>2884.0320000000002</c:v>
                </c:pt>
                <c:pt idx="74">
                  <c:v>3019.9520000000002</c:v>
                </c:pt>
                <c:pt idx="75">
                  <c:v>3162.2779999999998</c:v>
                </c:pt>
                <c:pt idx="76">
                  <c:v>3311.3110000000001</c:v>
                </c:pt>
                <c:pt idx="77">
                  <c:v>3467.3690000000001</c:v>
                </c:pt>
                <c:pt idx="78">
                  <c:v>3630.7809999999999</c:v>
                </c:pt>
                <c:pt idx="79">
                  <c:v>3801.8939999999998</c:v>
                </c:pt>
                <c:pt idx="80">
                  <c:v>3981.0720000000001</c:v>
                </c:pt>
                <c:pt idx="81">
                  <c:v>4168.6940000000004</c:v>
                </c:pt>
                <c:pt idx="82">
                  <c:v>4365.1580000000004</c:v>
                </c:pt>
                <c:pt idx="83">
                  <c:v>4570.8819999999996</c:v>
                </c:pt>
                <c:pt idx="84">
                  <c:v>4786.3010000000004</c:v>
                </c:pt>
                <c:pt idx="85">
                  <c:v>5011.8720000000003</c:v>
                </c:pt>
                <c:pt idx="86">
                  <c:v>5248.0749999999998</c:v>
                </c:pt>
                <c:pt idx="87">
                  <c:v>5495.4089999999997</c:v>
                </c:pt>
                <c:pt idx="88">
                  <c:v>5754.3990000000003</c:v>
                </c:pt>
                <c:pt idx="89">
                  <c:v>6025.5959999999995</c:v>
                </c:pt>
                <c:pt idx="90">
                  <c:v>6309.5730000000003</c:v>
                </c:pt>
                <c:pt idx="91">
                  <c:v>6606.9340000000002</c:v>
                </c:pt>
                <c:pt idx="92">
                  <c:v>6918.31</c:v>
                </c:pt>
                <c:pt idx="93">
                  <c:v>7244.36</c:v>
                </c:pt>
                <c:pt idx="94">
                  <c:v>7585.7759999999998</c:v>
                </c:pt>
                <c:pt idx="95">
                  <c:v>7943.2820000000002</c:v>
                </c:pt>
                <c:pt idx="96">
                  <c:v>8317.6380000000008</c:v>
                </c:pt>
                <c:pt idx="97">
                  <c:v>8709.6360000000004</c:v>
                </c:pt>
                <c:pt idx="98">
                  <c:v>9120.1080000000002</c:v>
                </c:pt>
                <c:pt idx="99">
                  <c:v>9549.9259999999995</c:v>
                </c:pt>
                <c:pt idx="100">
                  <c:v>10000</c:v>
                </c:pt>
                <c:pt idx="101">
                  <c:v>10471.285</c:v>
                </c:pt>
                <c:pt idx="102">
                  <c:v>10964.781999999999</c:v>
                </c:pt>
                <c:pt idx="103">
                  <c:v>11481.536</c:v>
                </c:pt>
                <c:pt idx="104">
                  <c:v>12022.644</c:v>
                </c:pt>
                <c:pt idx="105">
                  <c:v>12589.254000000001</c:v>
                </c:pt>
                <c:pt idx="106">
                  <c:v>13182.566999999999</c:v>
                </c:pt>
                <c:pt idx="107">
                  <c:v>13803.843000000001</c:v>
                </c:pt>
                <c:pt idx="108">
                  <c:v>14454.397999999999</c:v>
                </c:pt>
                <c:pt idx="109">
                  <c:v>15135.611999999999</c:v>
                </c:pt>
                <c:pt idx="110">
                  <c:v>15848.932000000001</c:v>
                </c:pt>
                <c:pt idx="111">
                  <c:v>16595.868999999999</c:v>
                </c:pt>
                <c:pt idx="112">
                  <c:v>17378.008000000002</c:v>
                </c:pt>
                <c:pt idx="113">
                  <c:v>18197.008999999998</c:v>
                </c:pt>
                <c:pt idx="114">
                  <c:v>19054.607</c:v>
                </c:pt>
                <c:pt idx="115">
                  <c:v>19952.623</c:v>
                </c:pt>
                <c:pt idx="116">
                  <c:v>20892.960999999999</c:v>
                </c:pt>
                <c:pt idx="117">
                  <c:v>21877.616000000002</c:v>
                </c:pt>
                <c:pt idx="118">
                  <c:v>22908.677</c:v>
                </c:pt>
                <c:pt idx="119">
                  <c:v>23988.329000000002</c:v>
                </c:pt>
                <c:pt idx="120">
                  <c:v>25118.864000000001</c:v>
                </c:pt>
                <c:pt idx="121">
                  <c:v>26302.68</c:v>
                </c:pt>
                <c:pt idx="122">
                  <c:v>27542.287</c:v>
                </c:pt>
                <c:pt idx="123">
                  <c:v>28840.314999999999</c:v>
                </c:pt>
                <c:pt idx="124">
                  <c:v>30199.517</c:v>
                </c:pt>
                <c:pt idx="125">
                  <c:v>31622.776999999998</c:v>
                </c:pt>
                <c:pt idx="126">
                  <c:v>33113.112000000001</c:v>
                </c:pt>
                <c:pt idx="127">
                  <c:v>34673.684999999998</c:v>
                </c:pt>
                <c:pt idx="128">
                  <c:v>36307.805</c:v>
                </c:pt>
                <c:pt idx="129">
                  <c:v>38018.94</c:v>
                </c:pt>
                <c:pt idx="130">
                  <c:v>39810.716999999997</c:v>
                </c:pt>
                <c:pt idx="131">
                  <c:v>41686.938000000002</c:v>
                </c:pt>
                <c:pt idx="132">
                  <c:v>43651.582999999999</c:v>
                </c:pt>
                <c:pt idx="133">
                  <c:v>45708.819000000003</c:v>
                </c:pt>
                <c:pt idx="134">
                  <c:v>47863.008999999998</c:v>
                </c:pt>
                <c:pt idx="135">
                  <c:v>50118.722999999998</c:v>
                </c:pt>
                <c:pt idx="136">
                  <c:v>52480.745999999999</c:v>
                </c:pt>
                <c:pt idx="137">
                  <c:v>54954.087</c:v>
                </c:pt>
                <c:pt idx="138">
                  <c:v>57543.993999999999</c:v>
                </c:pt>
                <c:pt idx="139">
                  <c:v>60255.959000000003</c:v>
                </c:pt>
                <c:pt idx="140">
                  <c:v>63095.733999999997</c:v>
                </c:pt>
                <c:pt idx="141">
                  <c:v>66069.345000000001</c:v>
                </c:pt>
                <c:pt idx="142">
                  <c:v>69183.096999999994</c:v>
                </c:pt>
                <c:pt idx="143">
                  <c:v>72443.596000000005</c:v>
                </c:pt>
                <c:pt idx="144">
                  <c:v>75857.758000000002</c:v>
                </c:pt>
                <c:pt idx="145">
                  <c:v>79432.823000000004</c:v>
                </c:pt>
                <c:pt idx="146">
                  <c:v>83176.376999999993</c:v>
                </c:pt>
                <c:pt idx="147">
                  <c:v>87096.358999999997</c:v>
                </c:pt>
                <c:pt idx="148">
                  <c:v>91201.084000000003</c:v>
                </c:pt>
                <c:pt idx="149">
                  <c:v>95499.259000000005</c:v>
                </c:pt>
                <c:pt idx="150">
                  <c:v>100000</c:v>
                </c:pt>
                <c:pt idx="151">
                  <c:v>104712.855</c:v>
                </c:pt>
                <c:pt idx="152">
                  <c:v>109647.82</c:v>
                </c:pt>
                <c:pt idx="153">
                  <c:v>114815.36199999999</c:v>
                </c:pt>
                <c:pt idx="154">
                  <c:v>120226.443</c:v>
                </c:pt>
                <c:pt idx="155">
                  <c:v>125892.541</c:v>
                </c:pt>
                <c:pt idx="156">
                  <c:v>131825.674</c:v>
                </c:pt>
                <c:pt idx="157">
                  <c:v>138038.42600000001</c:v>
                </c:pt>
                <c:pt idx="158">
                  <c:v>144543.97700000001</c:v>
                </c:pt>
                <c:pt idx="159">
                  <c:v>151356.125</c:v>
                </c:pt>
                <c:pt idx="160">
                  <c:v>158489.31899999999</c:v>
                </c:pt>
                <c:pt idx="161">
                  <c:v>165958.69099999999</c:v>
                </c:pt>
                <c:pt idx="162">
                  <c:v>173780.08300000001</c:v>
                </c:pt>
                <c:pt idx="163">
                  <c:v>181970.08600000001</c:v>
                </c:pt>
                <c:pt idx="164">
                  <c:v>190546.07199999999</c:v>
                </c:pt>
                <c:pt idx="165">
                  <c:v>199526.231</c:v>
                </c:pt>
                <c:pt idx="166">
                  <c:v>208929.61300000001</c:v>
                </c:pt>
                <c:pt idx="167">
                  <c:v>218776.16200000001</c:v>
                </c:pt>
                <c:pt idx="168">
                  <c:v>229086.76500000001</c:v>
                </c:pt>
                <c:pt idx="169">
                  <c:v>239883.29199999999</c:v>
                </c:pt>
                <c:pt idx="170">
                  <c:v>251188.64300000001</c:v>
                </c:pt>
                <c:pt idx="171">
                  <c:v>263026.799</c:v>
                </c:pt>
                <c:pt idx="172">
                  <c:v>275422.87</c:v>
                </c:pt>
                <c:pt idx="173">
                  <c:v>288403.15000000002</c:v>
                </c:pt>
                <c:pt idx="174">
                  <c:v>301995.17200000002</c:v>
                </c:pt>
                <c:pt idx="175">
                  <c:v>316227.766</c:v>
                </c:pt>
                <c:pt idx="176">
                  <c:v>331131.12099999998</c:v>
                </c:pt>
                <c:pt idx="177">
                  <c:v>346736.85</c:v>
                </c:pt>
                <c:pt idx="178">
                  <c:v>363078.05499999999</c:v>
                </c:pt>
                <c:pt idx="179">
                  <c:v>380189.39600000001</c:v>
                </c:pt>
                <c:pt idx="180">
                  <c:v>398107.17099999997</c:v>
                </c:pt>
                <c:pt idx="181">
                  <c:v>416869.38299999997</c:v>
                </c:pt>
                <c:pt idx="182">
                  <c:v>436515.83199999999</c:v>
                </c:pt>
                <c:pt idx="183">
                  <c:v>457088.19</c:v>
                </c:pt>
                <c:pt idx="184">
                  <c:v>478630.092</c:v>
                </c:pt>
                <c:pt idx="185">
                  <c:v>501187.234</c:v>
                </c:pt>
                <c:pt idx="186">
                  <c:v>524807.46</c:v>
                </c:pt>
                <c:pt idx="187">
                  <c:v>549540.87399999995</c:v>
                </c:pt>
                <c:pt idx="188">
                  <c:v>575439.93700000003</c:v>
                </c:pt>
                <c:pt idx="189">
                  <c:v>602559.58600000001</c:v>
                </c:pt>
                <c:pt idx="190">
                  <c:v>630957.34400000004</c:v>
                </c:pt>
                <c:pt idx="191">
                  <c:v>660693.44799999997</c:v>
                </c:pt>
                <c:pt idx="192">
                  <c:v>691830.97100000002</c:v>
                </c:pt>
                <c:pt idx="193">
                  <c:v>724435.96</c:v>
                </c:pt>
                <c:pt idx="194">
                  <c:v>758577.57499999995</c:v>
                </c:pt>
                <c:pt idx="195">
                  <c:v>794328.23499999999</c:v>
                </c:pt>
                <c:pt idx="196">
                  <c:v>831763.77099999995</c:v>
                </c:pt>
                <c:pt idx="197">
                  <c:v>870963.59</c:v>
                </c:pt>
                <c:pt idx="198">
                  <c:v>912010.83900000004</c:v>
                </c:pt>
                <c:pt idx="199">
                  <c:v>954992.58600000001</c:v>
                </c:pt>
                <c:pt idx="200">
                  <c:v>1000000</c:v>
                </c:pt>
                <c:pt idx="201">
                  <c:v>1047128.548</c:v>
                </c:pt>
                <c:pt idx="202">
                  <c:v>1096478.196</c:v>
                </c:pt>
                <c:pt idx="203">
                  <c:v>1148153.621</c:v>
                </c:pt>
                <c:pt idx="204">
                  <c:v>1202264.4350000001</c:v>
                </c:pt>
                <c:pt idx="205">
                  <c:v>1258925.412</c:v>
                </c:pt>
                <c:pt idx="206">
                  <c:v>1318256.7390000001</c:v>
                </c:pt>
                <c:pt idx="207">
                  <c:v>1380384.2649999999</c:v>
                </c:pt>
                <c:pt idx="208">
                  <c:v>1445439.7709999999</c:v>
                </c:pt>
                <c:pt idx="209">
                  <c:v>1513561.2479999999</c:v>
                </c:pt>
                <c:pt idx="210">
                  <c:v>1584893.192</c:v>
                </c:pt>
                <c:pt idx="211">
                  <c:v>1659586.9069999999</c:v>
                </c:pt>
                <c:pt idx="212">
                  <c:v>1737800.8289999999</c:v>
                </c:pt>
                <c:pt idx="213">
                  <c:v>1819700.8589999999</c:v>
                </c:pt>
                <c:pt idx="214">
                  <c:v>1905460.7180000001</c:v>
                </c:pt>
                <c:pt idx="215">
                  <c:v>1995262.3149999999</c:v>
                </c:pt>
                <c:pt idx="216">
                  <c:v>2089296.1310000001</c:v>
                </c:pt>
                <c:pt idx="217">
                  <c:v>2187761.6239999998</c:v>
                </c:pt>
                <c:pt idx="218">
                  <c:v>2290867.6529999999</c:v>
                </c:pt>
                <c:pt idx="219">
                  <c:v>2398832.9190000002</c:v>
                </c:pt>
                <c:pt idx="220">
                  <c:v>2511886.432</c:v>
                </c:pt>
                <c:pt idx="221">
                  <c:v>2630267.9920000001</c:v>
                </c:pt>
                <c:pt idx="222">
                  <c:v>2754228.7030000002</c:v>
                </c:pt>
                <c:pt idx="223">
                  <c:v>2884031.503</c:v>
                </c:pt>
                <c:pt idx="224">
                  <c:v>3019951.72</c:v>
                </c:pt>
                <c:pt idx="225">
                  <c:v>3162277.66</c:v>
                </c:pt>
                <c:pt idx="226">
                  <c:v>3311311.2149999999</c:v>
                </c:pt>
                <c:pt idx="227">
                  <c:v>3467368.5049999999</c:v>
                </c:pt>
                <c:pt idx="228">
                  <c:v>3630780.548</c:v>
                </c:pt>
                <c:pt idx="229">
                  <c:v>3801893.963</c:v>
                </c:pt>
                <c:pt idx="230">
                  <c:v>3981071.7059999998</c:v>
                </c:pt>
                <c:pt idx="231">
                  <c:v>4168693.835</c:v>
                </c:pt>
                <c:pt idx="232">
                  <c:v>4365158.3219999997</c:v>
                </c:pt>
                <c:pt idx="233">
                  <c:v>4570881.8959999997</c:v>
                </c:pt>
                <c:pt idx="234">
                  <c:v>4786300.9230000004</c:v>
                </c:pt>
                <c:pt idx="235">
                  <c:v>5011872.3360000001</c:v>
                </c:pt>
                <c:pt idx="236">
                  <c:v>5248074.602</c:v>
                </c:pt>
                <c:pt idx="237">
                  <c:v>5495408.7390000001</c:v>
                </c:pt>
                <c:pt idx="238">
                  <c:v>5754399.3729999997</c:v>
                </c:pt>
                <c:pt idx="239">
                  <c:v>6025595.8609999996</c:v>
                </c:pt>
                <c:pt idx="240">
                  <c:v>6309573.4450000003</c:v>
                </c:pt>
                <c:pt idx="241">
                  <c:v>6606934.4800000004</c:v>
                </c:pt>
                <c:pt idx="242">
                  <c:v>6918309.7089999998</c:v>
                </c:pt>
                <c:pt idx="243">
                  <c:v>7244359.6009999998</c:v>
                </c:pt>
                <c:pt idx="244">
                  <c:v>7585775.75</c:v>
                </c:pt>
                <c:pt idx="245">
                  <c:v>7943282.3470000001</c:v>
                </c:pt>
                <c:pt idx="246">
                  <c:v>8317637.7110000001</c:v>
                </c:pt>
                <c:pt idx="247">
                  <c:v>8709635.9000000004</c:v>
                </c:pt>
                <c:pt idx="248">
                  <c:v>9120108.3939999994</c:v>
                </c:pt>
                <c:pt idx="249">
                  <c:v>9549925.8599999994</c:v>
                </c:pt>
                <c:pt idx="250">
                  <c:v>10000000</c:v>
                </c:pt>
                <c:pt idx="251">
                  <c:v>10471285.481000001</c:v>
                </c:pt>
                <c:pt idx="252">
                  <c:v>10964781.960999999</c:v>
                </c:pt>
                <c:pt idx="253">
                  <c:v>11481536.215</c:v>
                </c:pt>
                <c:pt idx="254">
                  <c:v>12022644.346000001</c:v>
                </c:pt>
                <c:pt idx="255">
                  <c:v>12589254.118000001</c:v>
                </c:pt>
                <c:pt idx="256">
                  <c:v>13182567.386</c:v>
                </c:pt>
                <c:pt idx="257">
                  <c:v>13803842.646</c:v>
                </c:pt>
                <c:pt idx="258">
                  <c:v>14454397.707</c:v>
                </c:pt>
                <c:pt idx="259">
                  <c:v>15135612.483999999</c:v>
                </c:pt>
                <c:pt idx="260">
                  <c:v>15848931.925000001</c:v>
                </c:pt>
                <c:pt idx="261">
                  <c:v>16595869.073999999</c:v>
                </c:pt>
                <c:pt idx="262">
                  <c:v>17378008.287</c:v>
                </c:pt>
                <c:pt idx="263">
                  <c:v>18197008.585999999</c:v>
                </c:pt>
                <c:pt idx="264">
                  <c:v>19054607.18</c:v>
                </c:pt>
                <c:pt idx="265">
                  <c:v>19952623.149999999</c:v>
                </c:pt>
                <c:pt idx="266">
                  <c:v>20892961.309</c:v>
                </c:pt>
                <c:pt idx="267">
                  <c:v>21877616.239</c:v>
                </c:pt>
                <c:pt idx="268">
                  <c:v>22908676.528000001</c:v>
                </c:pt>
                <c:pt idx="269">
                  <c:v>23988329.190000001</c:v>
                </c:pt>
                <c:pt idx="270">
                  <c:v>25118864.315000001</c:v>
                </c:pt>
                <c:pt idx="271">
                  <c:v>26302679.919</c:v>
                </c:pt>
                <c:pt idx="272">
                  <c:v>27542287.033</c:v>
                </c:pt>
                <c:pt idx="273">
                  <c:v>28840315.030999999</c:v>
                </c:pt>
                <c:pt idx="274">
                  <c:v>30199517.204</c:v>
                </c:pt>
                <c:pt idx="275">
                  <c:v>31622776.602000002</c:v>
                </c:pt>
                <c:pt idx="276">
                  <c:v>33113112.147999998</c:v>
                </c:pt>
                <c:pt idx="277">
                  <c:v>34673685.045000002</c:v>
                </c:pt>
                <c:pt idx="278">
                  <c:v>36307805.476999998</c:v>
                </c:pt>
                <c:pt idx="279">
                  <c:v>38018939.631999999</c:v>
                </c:pt>
                <c:pt idx="280">
                  <c:v>39810717.055</c:v>
                </c:pt>
                <c:pt idx="281">
                  <c:v>41686938.347000003</c:v>
                </c:pt>
                <c:pt idx="282">
                  <c:v>43651583.223999999</c:v>
                </c:pt>
                <c:pt idx="283">
                  <c:v>45708818.961000003</c:v>
                </c:pt>
                <c:pt idx="284">
                  <c:v>47863009.232000001</c:v>
                </c:pt>
                <c:pt idx="285">
                  <c:v>50118723.362999998</c:v>
                </c:pt>
                <c:pt idx="286">
                  <c:v>52480746.024999999</c:v>
                </c:pt>
                <c:pt idx="287">
                  <c:v>54954087.386</c:v>
                </c:pt>
                <c:pt idx="288">
                  <c:v>57543993.733999997</c:v>
                </c:pt>
                <c:pt idx="289">
                  <c:v>60255958.607000001</c:v>
                </c:pt>
                <c:pt idx="290">
                  <c:v>63095734.447999999</c:v>
                </c:pt>
                <c:pt idx="291">
                  <c:v>66069344.800999999</c:v>
                </c:pt>
                <c:pt idx="292">
                  <c:v>69183097.091999993</c:v>
                </c:pt>
                <c:pt idx="293">
                  <c:v>72443596.006999999</c:v>
                </c:pt>
                <c:pt idx="294">
                  <c:v>75857757.503000006</c:v>
                </c:pt>
                <c:pt idx="295">
                  <c:v>79432823.472000003</c:v>
                </c:pt>
                <c:pt idx="296">
                  <c:v>83176377.109999999</c:v>
                </c:pt>
                <c:pt idx="297">
                  <c:v>87096358.996000007</c:v>
                </c:pt>
                <c:pt idx="298">
                  <c:v>91201083.936000004</c:v>
                </c:pt>
                <c:pt idx="299">
                  <c:v>95499258.601999998</c:v>
                </c:pt>
              </c:numCache>
            </c:numRef>
          </c:xVal>
          <c:yVal>
            <c:numRef>
              <c:f>'T59EE226M050C0075_graph Cap act'!$B$2:$B$301</c:f>
              <c:numCache>
                <c:formatCode>General</c:formatCode>
                <c:ptCount val="300"/>
                <c:pt idx="0">
                  <c:v>22.015999999999998</c:v>
                </c:pt>
                <c:pt idx="1">
                  <c:v>22.010999999999999</c:v>
                </c:pt>
                <c:pt idx="2">
                  <c:v>22.007000000000001</c:v>
                </c:pt>
                <c:pt idx="3">
                  <c:v>22.001999999999999</c:v>
                </c:pt>
                <c:pt idx="4">
                  <c:v>21.998000000000001</c:v>
                </c:pt>
                <c:pt idx="5">
                  <c:v>21.992999999999999</c:v>
                </c:pt>
                <c:pt idx="6">
                  <c:v>21.989000000000001</c:v>
                </c:pt>
                <c:pt idx="7">
                  <c:v>21.984000000000002</c:v>
                </c:pt>
                <c:pt idx="8">
                  <c:v>21.98</c:v>
                </c:pt>
                <c:pt idx="9">
                  <c:v>21.975999999999999</c:v>
                </c:pt>
                <c:pt idx="10">
                  <c:v>21.971</c:v>
                </c:pt>
                <c:pt idx="11">
                  <c:v>21.966999999999999</c:v>
                </c:pt>
                <c:pt idx="12">
                  <c:v>21.962</c:v>
                </c:pt>
                <c:pt idx="13">
                  <c:v>21.957999999999998</c:v>
                </c:pt>
                <c:pt idx="14">
                  <c:v>21.952999999999999</c:v>
                </c:pt>
                <c:pt idx="15">
                  <c:v>21.949000000000002</c:v>
                </c:pt>
                <c:pt idx="16">
                  <c:v>21.945</c:v>
                </c:pt>
                <c:pt idx="17">
                  <c:v>21.94</c:v>
                </c:pt>
                <c:pt idx="18">
                  <c:v>21.936</c:v>
                </c:pt>
                <c:pt idx="19">
                  <c:v>21.931000000000001</c:v>
                </c:pt>
                <c:pt idx="20">
                  <c:v>21.927</c:v>
                </c:pt>
                <c:pt idx="21">
                  <c:v>21.922000000000001</c:v>
                </c:pt>
                <c:pt idx="22">
                  <c:v>21.917999999999999</c:v>
                </c:pt>
                <c:pt idx="23">
                  <c:v>21.914000000000001</c:v>
                </c:pt>
                <c:pt idx="24">
                  <c:v>21.908999999999999</c:v>
                </c:pt>
                <c:pt idx="25">
                  <c:v>21.905000000000001</c:v>
                </c:pt>
                <c:pt idx="26">
                  <c:v>21.9</c:v>
                </c:pt>
                <c:pt idx="27">
                  <c:v>21.896000000000001</c:v>
                </c:pt>
                <c:pt idx="28">
                  <c:v>21.891999999999999</c:v>
                </c:pt>
                <c:pt idx="29">
                  <c:v>21.887</c:v>
                </c:pt>
                <c:pt idx="30">
                  <c:v>21.882999999999999</c:v>
                </c:pt>
                <c:pt idx="31">
                  <c:v>21.878</c:v>
                </c:pt>
                <c:pt idx="32">
                  <c:v>21.873999999999999</c:v>
                </c:pt>
                <c:pt idx="33">
                  <c:v>21.869</c:v>
                </c:pt>
                <c:pt idx="34">
                  <c:v>21.864999999999998</c:v>
                </c:pt>
                <c:pt idx="35">
                  <c:v>21.861000000000001</c:v>
                </c:pt>
                <c:pt idx="36">
                  <c:v>21.856000000000002</c:v>
                </c:pt>
                <c:pt idx="37">
                  <c:v>21.852</c:v>
                </c:pt>
                <c:pt idx="38">
                  <c:v>21.847000000000001</c:v>
                </c:pt>
                <c:pt idx="39">
                  <c:v>21.843</c:v>
                </c:pt>
                <c:pt idx="40">
                  <c:v>21.838000000000001</c:v>
                </c:pt>
                <c:pt idx="41">
                  <c:v>21.834</c:v>
                </c:pt>
                <c:pt idx="42">
                  <c:v>21.829000000000001</c:v>
                </c:pt>
                <c:pt idx="43">
                  <c:v>21.824999999999999</c:v>
                </c:pt>
                <c:pt idx="44">
                  <c:v>21.821000000000002</c:v>
                </c:pt>
                <c:pt idx="45">
                  <c:v>21.815999999999999</c:v>
                </c:pt>
                <c:pt idx="46">
                  <c:v>21.812000000000001</c:v>
                </c:pt>
                <c:pt idx="47">
                  <c:v>21.806999999999999</c:v>
                </c:pt>
                <c:pt idx="48">
                  <c:v>21.803000000000001</c:v>
                </c:pt>
                <c:pt idx="49">
                  <c:v>21.797999999999998</c:v>
                </c:pt>
                <c:pt idx="50">
                  <c:v>21.794</c:v>
                </c:pt>
                <c:pt idx="51">
                  <c:v>21.789000000000001</c:v>
                </c:pt>
                <c:pt idx="52">
                  <c:v>21.785</c:v>
                </c:pt>
                <c:pt idx="53">
                  <c:v>21.78</c:v>
                </c:pt>
                <c:pt idx="54">
                  <c:v>21.776</c:v>
                </c:pt>
                <c:pt idx="55">
                  <c:v>21.771000000000001</c:v>
                </c:pt>
                <c:pt idx="56">
                  <c:v>21.766999999999999</c:v>
                </c:pt>
                <c:pt idx="57">
                  <c:v>21.762</c:v>
                </c:pt>
                <c:pt idx="58">
                  <c:v>21.757999999999999</c:v>
                </c:pt>
                <c:pt idx="59">
                  <c:v>21.753</c:v>
                </c:pt>
                <c:pt idx="60">
                  <c:v>21.748999999999999</c:v>
                </c:pt>
                <c:pt idx="61">
                  <c:v>21.744</c:v>
                </c:pt>
                <c:pt idx="62">
                  <c:v>21.74</c:v>
                </c:pt>
                <c:pt idx="63">
                  <c:v>21.734999999999999</c:v>
                </c:pt>
                <c:pt idx="64">
                  <c:v>21.731000000000002</c:v>
                </c:pt>
                <c:pt idx="65">
                  <c:v>21.725999999999999</c:v>
                </c:pt>
                <c:pt idx="66">
                  <c:v>21.722000000000001</c:v>
                </c:pt>
                <c:pt idx="67">
                  <c:v>21.716999999999999</c:v>
                </c:pt>
                <c:pt idx="68">
                  <c:v>21.712</c:v>
                </c:pt>
                <c:pt idx="69">
                  <c:v>21.707999999999998</c:v>
                </c:pt>
                <c:pt idx="70">
                  <c:v>21.702999999999999</c:v>
                </c:pt>
                <c:pt idx="71">
                  <c:v>21.699000000000002</c:v>
                </c:pt>
                <c:pt idx="72">
                  <c:v>21.693999999999999</c:v>
                </c:pt>
                <c:pt idx="73">
                  <c:v>21.689</c:v>
                </c:pt>
                <c:pt idx="74">
                  <c:v>21.684000000000001</c:v>
                </c:pt>
                <c:pt idx="75">
                  <c:v>21.68</c:v>
                </c:pt>
                <c:pt idx="76">
                  <c:v>21.675000000000001</c:v>
                </c:pt>
                <c:pt idx="77">
                  <c:v>21.67</c:v>
                </c:pt>
                <c:pt idx="78">
                  <c:v>21.664999999999999</c:v>
                </c:pt>
                <c:pt idx="79">
                  <c:v>21.66</c:v>
                </c:pt>
                <c:pt idx="80">
                  <c:v>21.655000000000001</c:v>
                </c:pt>
                <c:pt idx="81">
                  <c:v>21.65</c:v>
                </c:pt>
                <c:pt idx="82">
                  <c:v>21.646000000000001</c:v>
                </c:pt>
                <c:pt idx="83">
                  <c:v>21.64</c:v>
                </c:pt>
                <c:pt idx="84">
                  <c:v>21.635000000000002</c:v>
                </c:pt>
                <c:pt idx="85">
                  <c:v>21.63</c:v>
                </c:pt>
                <c:pt idx="86">
                  <c:v>21.625</c:v>
                </c:pt>
                <c:pt idx="87">
                  <c:v>21.62</c:v>
                </c:pt>
                <c:pt idx="88">
                  <c:v>21.614000000000001</c:v>
                </c:pt>
                <c:pt idx="89">
                  <c:v>21.609000000000002</c:v>
                </c:pt>
                <c:pt idx="90">
                  <c:v>21.603000000000002</c:v>
                </c:pt>
                <c:pt idx="91">
                  <c:v>21.597999999999999</c:v>
                </c:pt>
                <c:pt idx="92">
                  <c:v>21.591999999999999</c:v>
                </c:pt>
                <c:pt idx="93">
                  <c:v>21.585999999999999</c:v>
                </c:pt>
                <c:pt idx="94">
                  <c:v>21.58</c:v>
                </c:pt>
                <c:pt idx="95">
                  <c:v>21.574000000000002</c:v>
                </c:pt>
                <c:pt idx="96">
                  <c:v>21.568000000000001</c:v>
                </c:pt>
                <c:pt idx="97">
                  <c:v>21.562000000000001</c:v>
                </c:pt>
                <c:pt idx="98">
                  <c:v>21.555</c:v>
                </c:pt>
                <c:pt idx="99">
                  <c:v>21.547999999999998</c:v>
                </c:pt>
                <c:pt idx="100">
                  <c:v>21.541</c:v>
                </c:pt>
                <c:pt idx="101">
                  <c:v>21.533999999999999</c:v>
                </c:pt>
                <c:pt idx="102">
                  <c:v>21.527000000000001</c:v>
                </c:pt>
                <c:pt idx="103">
                  <c:v>21.518999999999998</c:v>
                </c:pt>
                <c:pt idx="104">
                  <c:v>21.510999999999999</c:v>
                </c:pt>
                <c:pt idx="105">
                  <c:v>21.503</c:v>
                </c:pt>
                <c:pt idx="106">
                  <c:v>21.495000000000001</c:v>
                </c:pt>
                <c:pt idx="107">
                  <c:v>21.486000000000001</c:v>
                </c:pt>
                <c:pt idx="108">
                  <c:v>21.475999999999999</c:v>
                </c:pt>
                <c:pt idx="109">
                  <c:v>21.466999999999999</c:v>
                </c:pt>
                <c:pt idx="110">
                  <c:v>21.457000000000001</c:v>
                </c:pt>
                <c:pt idx="111">
                  <c:v>21.446000000000002</c:v>
                </c:pt>
                <c:pt idx="112">
                  <c:v>21.434999999999999</c:v>
                </c:pt>
                <c:pt idx="113">
                  <c:v>21.422999999999998</c:v>
                </c:pt>
                <c:pt idx="114">
                  <c:v>21.41</c:v>
                </c:pt>
                <c:pt idx="115">
                  <c:v>21.396999999999998</c:v>
                </c:pt>
                <c:pt idx="116">
                  <c:v>21.382999999999999</c:v>
                </c:pt>
                <c:pt idx="117">
                  <c:v>21.367999999999999</c:v>
                </c:pt>
                <c:pt idx="118">
                  <c:v>21.352</c:v>
                </c:pt>
                <c:pt idx="119">
                  <c:v>21.335000000000001</c:v>
                </c:pt>
                <c:pt idx="120">
                  <c:v>21.317</c:v>
                </c:pt>
                <c:pt idx="121">
                  <c:v>21.297999999999998</c:v>
                </c:pt>
                <c:pt idx="122">
                  <c:v>21.277999999999999</c:v>
                </c:pt>
                <c:pt idx="123">
                  <c:v>21.256</c:v>
                </c:pt>
                <c:pt idx="124">
                  <c:v>21.233000000000001</c:v>
                </c:pt>
                <c:pt idx="125">
                  <c:v>21.207000000000001</c:v>
                </c:pt>
                <c:pt idx="126">
                  <c:v>21.181000000000001</c:v>
                </c:pt>
                <c:pt idx="127">
                  <c:v>21.152000000000001</c:v>
                </c:pt>
                <c:pt idx="128">
                  <c:v>21.120999999999999</c:v>
                </c:pt>
                <c:pt idx="129">
                  <c:v>21.087</c:v>
                </c:pt>
                <c:pt idx="130">
                  <c:v>21.050999999999998</c:v>
                </c:pt>
                <c:pt idx="131">
                  <c:v>21.013000000000002</c:v>
                </c:pt>
                <c:pt idx="132">
                  <c:v>20.971</c:v>
                </c:pt>
                <c:pt idx="133">
                  <c:v>20.927</c:v>
                </c:pt>
                <c:pt idx="134">
                  <c:v>20.878</c:v>
                </c:pt>
                <c:pt idx="135">
                  <c:v>20.827000000000002</c:v>
                </c:pt>
                <c:pt idx="136">
                  <c:v>20.771000000000001</c:v>
                </c:pt>
                <c:pt idx="137">
                  <c:v>20.71</c:v>
                </c:pt>
                <c:pt idx="138">
                  <c:v>20.646000000000001</c:v>
                </c:pt>
                <c:pt idx="139">
                  <c:v>20.576000000000001</c:v>
                </c:pt>
                <c:pt idx="140">
                  <c:v>20.501000000000001</c:v>
                </c:pt>
                <c:pt idx="141">
                  <c:v>20.420999999999999</c:v>
                </c:pt>
                <c:pt idx="142">
                  <c:v>20.334</c:v>
                </c:pt>
                <c:pt idx="143">
                  <c:v>20.241</c:v>
                </c:pt>
                <c:pt idx="144">
                  <c:v>20.141999999999999</c:v>
                </c:pt>
                <c:pt idx="145">
                  <c:v>20.035</c:v>
                </c:pt>
                <c:pt idx="146">
                  <c:v>19.920999999999999</c:v>
                </c:pt>
                <c:pt idx="147">
                  <c:v>19.798999999999999</c:v>
                </c:pt>
                <c:pt idx="148">
                  <c:v>19.669</c:v>
                </c:pt>
                <c:pt idx="149">
                  <c:v>19.53</c:v>
                </c:pt>
                <c:pt idx="150">
                  <c:v>19.382000000000001</c:v>
                </c:pt>
                <c:pt idx="151">
                  <c:v>19.225999999999999</c:v>
                </c:pt>
                <c:pt idx="152">
                  <c:v>19.059999999999999</c:v>
                </c:pt>
                <c:pt idx="153">
                  <c:v>18.885000000000002</c:v>
                </c:pt>
                <c:pt idx="154">
                  <c:v>18.701000000000001</c:v>
                </c:pt>
                <c:pt idx="155">
                  <c:v>18.506</c:v>
                </c:pt>
                <c:pt idx="156">
                  <c:v>18.303000000000001</c:v>
                </c:pt>
                <c:pt idx="157">
                  <c:v>18.09</c:v>
                </c:pt>
                <c:pt idx="158">
                  <c:v>17.867999999999999</c:v>
                </c:pt>
                <c:pt idx="159">
                  <c:v>17.637</c:v>
                </c:pt>
                <c:pt idx="160">
                  <c:v>17.398</c:v>
                </c:pt>
                <c:pt idx="161">
                  <c:v>17.151</c:v>
                </c:pt>
                <c:pt idx="162">
                  <c:v>16.896000000000001</c:v>
                </c:pt>
                <c:pt idx="163">
                  <c:v>16.635999999999999</c:v>
                </c:pt>
                <c:pt idx="164">
                  <c:v>16.37</c:v>
                </c:pt>
                <c:pt idx="165">
                  <c:v>16.099</c:v>
                </c:pt>
                <c:pt idx="166">
                  <c:v>15.824</c:v>
                </c:pt>
                <c:pt idx="167">
                  <c:v>15.547000000000001</c:v>
                </c:pt>
                <c:pt idx="168">
                  <c:v>15.268000000000001</c:v>
                </c:pt>
                <c:pt idx="169">
                  <c:v>14.989000000000001</c:v>
                </c:pt>
                <c:pt idx="170">
                  <c:v>14.711</c:v>
                </c:pt>
                <c:pt idx="171">
                  <c:v>14.433999999999999</c:v>
                </c:pt>
                <c:pt idx="172">
                  <c:v>14.16</c:v>
                </c:pt>
                <c:pt idx="173">
                  <c:v>13.89</c:v>
                </c:pt>
                <c:pt idx="174">
                  <c:v>13.624000000000001</c:v>
                </c:pt>
                <c:pt idx="175">
                  <c:v>13.364000000000001</c:v>
                </c:pt>
                <c:pt idx="176">
                  <c:v>13.111000000000001</c:v>
                </c:pt>
                <c:pt idx="177">
                  <c:v>12.864000000000001</c:v>
                </c:pt>
                <c:pt idx="178">
                  <c:v>12.625</c:v>
                </c:pt>
                <c:pt idx="179">
                  <c:v>12.395</c:v>
                </c:pt>
                <c:pt idx="180">
                  <c:v>12.172000000000001</c:v>
                </c:pt>
                <c:pt idx="181">
                  <c:v>11.959</c:v>
                </c:pt>
                <c:pt idx="182">
                  <c:v>11.754</c:v>
                </c:pt>
                <c:pt idx="183">
                  <c:v>11.558</c:v>
                </c:pt>
                <c:pt idx="184">
                  <c:v>11.37</c:v>
                </c:pt>
                <c:pt idx="185">
                  <c:v>11.192</c:v>
                </c:pt>
                <c:pt idx="186">
                  <c:v>11.021000000000001</c:v>
                </c:pt>
                <c:pt idx="187">
                  <c:v>10.859</c:v>
                </c:pt>
                <c:pt idx="188">
                  <c:v>10.705</c:v>
                </c:pt>
                <c:pt idx="189">
                  <c:v>10.558</c:v>
                </c:pt>
                <c:pt idx="190">
                  <c:v>10.417999999999999</c:v>
                </c:pt>
                <c:pt idx="191">
                  <c:v>10.284000000000001</c:v>
                </c:pt>
                <c:pt idx="192">
                  <c:v>10.157</c:v>
                </c:pt>
                <c:pt idx="193">
                  <c:v>10.035</c:v>
                </c:pt>
                <c:pt idx="194">
                  <c:v>9.9190000000000005</c:v>
                </c:pt>
                <c:pt idx="195">
                  <c:v>9.8059999999999992</c:v>
                </c:pt>
                <c:pt idx="196">
                  <c:v>9.6980000000000004</c:v>
                </c:pt>
                <c:pt idx="197">
                  <c:v>9.593</c:v>
                </c:pt>
                <c:pt idx="198">
                  <c:v>9.4909999999999997</c:v>
                </c:pt>
                <c:pt idx="199">
                  <c:v>9.391</c:v>
                </c:pt>
                <c:pt idx="200">
                  <c:v>9.2940000000000005</c:v>
                </c:pt>
                <c:pt idx="201">
                  <c:v>9.1980000000000004</c:v>
                </c:pt>
                <c:pt idx="202">
                  <c:v>9.1020000000000003</c:v>
                </c:pt>
                <c:pt idx="203">
                  <c:v>9.0069999999999997</c:v>
                </c:pt>
                <c:pt idx="204">
                  <c:v>8.9130000000000003</c:v>
                </c:pt>
                <c:pt idx="205">
                  <c:v>8.8170000000000002</c:v>
                </c:pt>
                <c:pt idx="206">
                  <c:v>8.7210000000000001</c:v>
                </c:pt>
                <c:pt idx="207">
                  <c:v>8.6240000000000006</c:v>
                </c:pt>
                <c:pt idx="208">
                  <c:v>8.5259999999999998</c:v>
                </c:pt>
                <c:pt idx="209">
                  <c:v>8.4260000000000002</c:v>
                </c:pt>
                <c:pt idx="210">
                  <c:v>8.3239999999999998</c:v>
                </c:pt>
                <c:pt idx="211">
                  <c:v>8.2200000000000006</c:v>
                </c:pt>
                <c:pt idx="212">
                  <c:v>8.1129999999999995</c:v>
                </c:pt>
                <c:pt idx="213">
                  <c:v>8.0050000000000008</c:v>
                </c:pt>
                <c:pt idx="214">
                  <c:v>7.8940000000000001</c:v>
                </c:pt>
                <c:pt idx="215">
                  <c:v>7.78</c:v>
                </c:pt>
                <c:pt idx="216">
                  <c:v>7.665</c:v>
                </c:pt>
                <c:pt idx="217">
                  <c:v>7.5469999999999997</c:v>
                </c:pt>
                <c:pt idx="218">
                  <c:v>7.4269999999999996</c:v>
                </c:pt>
                <c:pt idx="219">
                  <c:v>7.306</c:v>
                </c:pt>
                <c:pt idx="220">
                  <c:v>7.1829999999999998</c:v>
                </c:pt>
                <c:pt idx="221">
                  <c:v>7.06</c:v>
                </c:pt>
                <c:pt idx="222">
                  <c:v>6.9349999999999996</c:v>
                </c:pt>
                <c:pt idx="223">
                  <c:v>6.8109999999999999</c:v>
                </c:pt>
                <c:pt idx="224">
                  <c:v>6.6859999999999999</c:v>
                </c:pt>
                <c:pt idx="225">
                  <c:v>6.5620000000000003</c:v>
                </c:pt>
                <c:pt idx="226">
                  <c:v>6.4390000000000001</c:v>
                </c:pt>
                <c:pt idx="227">
                  <c:v>6.3179999999999996</c:v>
                </c:pt>
                <c:pt idx="228">
                  <c:v>6.1980000000000004</c:v>
                </c:pt>
                <c:pt idx="229">
                  <c:v>6.08</c:v>
                </c:pt>
                <c:pt idx="230">
                  <c:v>5.9649999999999999</c:v>
                </c:pt>
                <c:pt idx="231">
                  <c:v>5.8520000000000003</c:v>
                </c:pt>
                <c:pt idx="232">
                  <c:v>5.7430000000000003</c:v>
                </c:pt>
                <c:pt idx="233">
                  <c:v>5.6369999999999996</c:v>
                </c:pt>
                <c:pt idx="234">
                  <c:v>5.5350000000000001</c:v>
                </c:pt>
                <c:pt idx="235">
                  <c:v>5.4359999999999999</c:v>
                </c:pt>
                <c:pt idx="236">
                  <c:v>5.34</c:v>
                </c:pt>
                <c:pt idx="237">
                  <c:v>5.2489999999999997</c:v>
                </c:pt>
                <c:pt idx="238">
                  <c:v>5.1609999999999996</c:v>
                </c:pt>
                <c:pt idx="239">
                  <c:v>5.0759999999999996</c:v>
                </c:pt>
                <c:pt idx="240">
                  <c:v>4.9950000000000001</c:v>
                </c:pt>
                <c:pt idx="241">
                  <c:v>4.9169999999999998</c:v>
                </c:pt>
                <c:pt idx="242">
                  <c:v>4.843</c:v>
                </c:pt>
                <c:pt idx="243">
                  <c:v>4.7709999999999999</c:v>
                </c:pt>
                <c:pt idx="244">
                  <c:v>4.702</c:v>
                </c:pt>
                <c:pt idx="245">
                  <c:v>4.6349999999999998</c:v>
                </c:pt>
                <c:pt idx="246">
                  <c:v>4.5709999999999997</c:v>
                </c:pt>
                <c:pt idx="247">
                  <c:v>4.508</c:v>
                </c:pt>
                <c:pt idx="248">
                  <c:v>4.4470000000000001</c:v>
                </c:pt>
                <c:pt idx="249">
                  <c:v>4.3879999999999999</c:v>
                </c:pt>
                <c:pt idx="250">
                  <c:v>4.3289999999999997</c:v>
                </c:pt>
                <c:pt idx="251">
                  <c:v>4.2699999999999996</c:v>
                </c:pt>
                <c:pt idx="252">
                  <c:v>4.2119999999999997</c:v>
                </c:pt>
                <c:pt idx="253">
                  <c:v>4.1539999999999999</c:v>
                </c:pt>
                <c:pt idx="254">
                  <c:v>4.0960000000000001</c:v>
                </c:pt>
                <c:pt idx="255">
                  <c:v>4.0369999999999999</c:v>
                </c:pt>
                <c:pt idx="256">
                  <c:v>3.976</c:v>
                </c:pt>
                <c:pt idx="257">
                  <c:v>3.915</c:v>
                </c:pt>
                <c:pt idx="258">
                  <c:v>3.8519999999999999</c:v>
                </c:pt>
                <c:pt idx="259">
                  <c:v>3.7869999999999999</c:v>
                </c:pt>
                <c:pt idx="260">
                  <c:v>3.72</c:v>
                </c:pt>
                <c:pt idx="261">
                  <c:v>3.6520000000000001</c:v>
                </c:pt>
                <c:pt idx="262">
                  <c:v>3.58</c:v>
                </c:pt>
                <c:pt idx="263">
                  <c:v>3.5070000000000001</c:v>
                </c:pt>
                <c:pt idx="264">
                  <c:v>3.43</c:v>
                </c:pt>
                <c:pt idx="265">
                  <c:v>3.3519999999999999</c:v>
                </c:pt>
                <c:pt idx="266">
                  <c:v>3.27</c:v>
                </c:pt>
                <c:pt idx="267">
                  <c:v>3.1869999999999998</c:v>
                </c:pt>
                <c:pt idx="268">
                  <c:v>3.101</c:v>
                </c:pt>
                <c:pt idx="269">
                  <c:v>3.0129999999999999</c:v>
                </c:pt>
                <c:pt idx="270">
                  <c:v>2.9239999999999999</c:v>
                </c:pt>
                <c:pt idx="271">
                  <c:v>2.8330000000000002</c:v>
                </c:pt>
                <c:pt idx="272">
                  <c:v>2.742</c:v>
                </c:pt>
                <c:pt idx="273">
                  <c:v>2.65</c:v>
                </c:pt>
                <c:pt idx="274">
                  <c:v>2.5569999999999999</c:v>
                </c:pt>
                <c:pt idx="275">
                  <c:v>2.4649999999999999</c:v>
                </c:pt>
                <c:pt idx="276">
                  <c:v>2.3740000000000001</c:v>
                </c:pt>
                <c:pt idx="277">
                  <c:v>2.2850000000000001</c:v>
                </c:pt>
                <c:pt idx="278">
                  <c:v>2.1960000000000002</c:v>
                </c:pt>
                <c:pt idx="279">
                  <c:v>2.11</c:v>
                </c:pt>
                <c:pt idx="280">
                  <c:v>2.0270000000000001</c:v>
                </c:pt>
                <c:pt idx="281">
                  <c:v>1.946</c:v>
                </c:pt>
                <c:pt idx="282">
                  <c:v>1.869</c:v>
                </c:pt>
                <c:pt idx="283">
                  <c:v>1.794</c:v>
                </c:pt>
                <c:pt idx="284">
                  <c:v>1.7230000000000001</c:v>
                </c:pt>
                <c:pt idx="285">
                  <c:v>1.655</c:v>
                </c:pt>
                <c:pt idx="286">
                  <c:v>1.59</c:v>
                </c:pt>
                <c:pt idx="287">
                  <c:v>1.5289999999999999</c:v>
                </c:pt>
                <c:pt idx="288">
                  <c:v>1.4710000000000001</c:v>
                </c:pt>
                <c:pt idx="289">
                  <c:v>1.417</c:v>
                </c:pt>
                <c:pt idx="290">
                  <c:v>1.365</c:v>
                </c:pt>
                <c:pt idx="291">
                  <c:v>1.3160000000000001</c:v>
                </c:pt>
                <c:pt idx="292">
                  <c:v>1.27</c:v>
                </c:pt>
                <c:pt idx="293">
                  <c:v>1.226</c:v>
                </c:pt>
                <c:pt idx="294">
                  <c:v>1.1839999999999999</c:v>
                </c:pt>
                <c:pt idx="295">
                  <c:v>1.145</c:v>
                </c:pt>
                <c:pt idx="296">
                  <c:v>1.1080000000000001</c:v>
                </c:pt>
                <c:pt idx="297">
                  <c:v>1.073</c:v>
                </c:pt>
                <c:pt idx="298">
                  <c:v>1.0389999999999999</c:v>
                </c:pt>
                <c:pt idx="299">
                  <c:v>1.008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409-4228-8352-B62935EDDDEC}"/>
            </c:ext>
          </c:extLst>
        </c:ser>
        <c:ser>
          <c:idx val="1"/>
          <c:order val="1"/>
          <c:tx>
            <c:strRef>
              <c:f>'T59EE226M050C0075_graph Cap act'!$F$4</c:f>
              <c:strCache>
                <c:ptCount val="1"/>
                <c:pt idx="0">
                  <c:v>130uF-75V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'T59EE226M050C0075_graph Cap act'!$A$2:$A$301</c:f>
              <c:numCache>
                <c:formatCode>0.0</c:formatCode>
                <c:ptCount val="300"/>
                <c:pt idx="0">
                  <c:v>100</c:v>
                </c:pt>
                <c:pt idx="1">
                  <c:v>104.7</c:v>
                </c:pt>
                <c:pt idx="2">
                  <c:v>109.6</c:v>
                </c:pt>
                <c:pt idx="3">
                  <c:v>114.8</c:v>
                </c:pt>
                <c:pt idx="4">
                  <c:v>120.2</c:v>
                </c:pt>
                <c:pt idx="5">
                  <c:v>125.8</c:v>
                </c:pt>
                <c:pt idx="6">
                  <c:v>131.80000000000001</c:v>
                </c:pt>
                <c:pt idx="7">
                  <c:v>138</c:v>
                </c:pt>
                <c:pt idx="8">
                  <c:v>144</c:v>
                </c:pt>
                <c:pt idx="9">
                  <c:v>151.35599999999999</c:v>
                </c:pt>
                <c:pt idx="10">
                  <c:v>158.489</c:v>
                </c:pt>
                <c:pt idx="11">
                  <c:v>165.959</c:v>
                </c:pt>
                <c:pt idx="12">
                  <c:v>173.78</c:v>
                </c:pt>
                <c:pt idx="13">
                  <c:v>181.97</c:v>
                </c:pt>
                <c:pt idx="14">
                  <c:v>190</c:v>
                </c:pt>
                <c:pt idx="15">
                  <c:v>199.52600000000001</c:v>
                </c:pt>
                <c:pt idx="16">
                  <c:v>208</c:v>
                </c:pt>
                <c:pt idx="17">
                  <c:v>218.77600000000001</c:v>
                </c:pt>
                <c:pt idx="18">
                  <c:v>229.08699999999999</c:v>
                </c:pt>
                <c:pt idx="19">
                  <c:v>239.88300000000001</c:v>
                </c:pt>
                <c:pt idx="20">
                  <c:v>251.18899999999999</c:v>
                </c:pt>
                <c:pt idx="21">
                  <c:v>263</c:v>
                </c:pt>
                <c:pt idx="22">
                  <c:v>275.423</c:v>
                </c:pt>
                <c:pt idx="23">
                  <c:v>288.40300000000002</c:v>
                </c:pt>
                <c:pt idx="24">
                  <c:v>301</c:v>
                </c:pt>
                <c:pt idx="25">
                  <c:v>316.22800000000001</c:v>
                </c:pt>
                <c:pt idx="26">
                  <c:v>331.13099999999997</c:v>
                </c:pt>
                <c:pt idx="27">
                  <c:v>346.73700000000002</c:v>
                </c:pt>
                <c:pt idx="28">
                  <c:v>363</c:v>
                </c:pt>
                <c:pt idx="29">
                  <c:v>380.18900000000002</c:v>
                </c:pt>
                <c:pt idx="30">
                  <c:v>398.10700000000003</c:v>
                </c:pt>
                <c:pt idx="31">
                  <c:v>416.86900000000003</c:v>
                </c:pt>
                <c:pt idx="32">
                  <c:v>436</c:v>
                </c:pt>
                <c:pt idx="33">
                  <c:v>457.08800000000002</c:v>
                </c:pt>
                <c:pt idx="34">
                  <c:v>478.63</c:v>
                </c:pt>
                <c:pt idx="35">
                  <c:v>501</c:v>
                </c:pt>
                <c:pt idx="36">
                  <c:v>524.80700000000002</c:v>
                </c:pt>
                <c:pt idx="37">
                  <c:v>549.54100000000005</c:v>
                </c:pt>
                <c:pt idx="38">
                  <c:v>575.44000000000005</c:v>
                </c:pt>
                <c:pt idx="39">
                  <c:v>602.55999999999995</c:v>
                </c:pt>
                <c:pt idx="40">
                  <c:v>630</c:v>
                </c:pt>
                <c:pt idx="41">
                  <c:v>660.69299999999998</c:v>
                </c:pt>
                <c:pt idx="42">
                  <c:v>691</c:v>
                </c:pt>
                <c:pt idx="43">
                  <c:v>724.43600000000004</c:v>
                </c:pt>
                <c:pt idx="44">
                  <c:v>758.57799999999997</c:v>
                </c:pt>
                <c:pt idx="45">
                  <c:v>794.32799999999997</c:v>
                </c:pt>
                <c:pt idx="46">
                  <c:v>831.76400000000001</c:v>
                </c:pt>
                <c:pt idx="47">
                  <c:v>870.96400000000006</c:v>
                </c:pt>
                <c:pt idx="48">
                  <c:v>912</c:v>
                </c:pt>
                <c:pt idx="49">
                  <c:v>954</c:v>
                </c:pt>
                <c:pt idx="50">
                  <c:v>1000</c:v>
                </c:pt>
                <c:pt idx="51">
                  <c:v>1047.1289999999999</c:v>
                </c:pt>
                <c:pt idx="52">
                  <c:v>1096.4780000000001</c:v>
                </c:pt>
                <c:pt idx="53">
                  <c:v>1148.154</c:v>
                </c:pt>
                <c:pt idx="54">
                  <c:v>1202.2639999999999</c:v>
                </c:pt>
                <c:pt idx="55">
                  <c:v>1258.925</c:v>
                </c:pt>
                <c:pt idx="56">
                  <c:v>1318.2570000000001</c:v>
                </c:pt>
                <c:pt idx="57">
                  <c:v>1380.384</c:v>
                </c:pt>
                <c:pt idx="58">
                  <c:v>1445.44</c:v>
                </c:pt>
                <c:pt idx="59">
                  <c:v>1513.5609999999999</c:v>
                </c:pt>
                <c:pt idx="60">
                  <c:v>1584.893</c:v>
                </c:pt>
                <c:pt idx="61">
                  <c:v>1659.587</c:v>
                </c:pt>
                <c:pt idx="62">
                  <c:v>1737.8009999999999</c:v>
                </c:pt>
                <c:pt idx="63">
                  <c:v>1819.701</c:v>
                </c:pt>
                <c:pt idx="64">
                  <c:v>1905.461</c:v>
                </c:pt>
                <c:pt idx="65">
                  <c:v>1995.2619999999999</c:v>
                </c:pt>
                <c:pt idx="66">
                  <c:v>2089.2959999999998</c:v>
                </c:pt>
                <c:pt idx="67">
                  <c:v>2187.7620000000002</c:v>
                </c:pt>
                <c:pt idx="68">
                  <c:v>2290.8679999999999</c:v>
                </c:pt>
                <c:pt idx="69">
                  <c:v>2398.8330000000001</c:v>
                </c:pt>
                <c:pt idx="70">
                  <c:v>2511.886</c:v>
                </c:pt>
                <c:pt idx="71">
                  <c:v>2630.268</c:v>
                </c:pt>
                <c:pt idx="72">
                  <c:v>2754.2289999999998</c:v>
                </c:pt>
                <c:pt idx="73">
                  <c:v>2884.0320000000002</c:v>
                </c:pt>
                <c:pt idx="74">
                  <c:v>3019.9520000000002</c:v>
                </c:pt>
                <c:pt idx="75">
                  <c:v>3162.2779999999998</c:v>
                </c:pt>
                <c:pt idx="76">
                  <c:v>3311.3110000000001</c:v>
                </c:pt>
                <c:pt idx="77">
                  <c:v>3467.3690000000001</c:v>
                </c:pt>
                <c:pt idx="78">
                  <c:v>3630.7809999999999</c:v>
                </c:pt>
                <c:pt idx="79">
                  <c:v>3801.8939999999998</c:v>
                </c:pt>
                <c:pt idx="80">
                  <c:v>3981.0720000000001</c:v>
                </c:pt>
                <c:pt idx="81">
                  <c:v>4168.6940000000004</c:v>
                </c:pt>
                <c:pt idx="82">
                  <c:v>4365.1580000000004</c:v>
                </c:pt>
                <c:pt idx="83">
                  <c:v>4570.8819999999996</c:v>
                </c:pt>
                <c:pt idx="84">
                  <c:v>4786.3010000000004</c:v>
                </c:pt>
                <c:pt idx="85">
                  <c:v>5011.8720000000003</c:v>
                </c:pt>
                <c:pt idx="86">
                  <c:v>5248.0749999999998</c:v>
                </c:pt>
                <c:pt idx="87">
                  <c:v>5495.4089999999997</c:v>
                </c:pt>
                <c:pt idx="88">
                  <c:v>5754.3990000000003</c:v>
                </c:pt>
                <c:pt idx="89">
                  <c:v>6025.5959999999995</c:v>
                </c:pt>
                <c:pt idx="90">
                  <c:v>6309.5730000000003</c:v>
                </c:pt>
                <c:pt idx="91">
                  <c:v>6606.9340000000002</c:v>
                </c:pt>
                <c:pt idx="92">
                  <c:v>6918.31</c:v>
                </c:pt>
                <c:pt idx="93">
                  <c:v>7244.36</c:v>
                </c:pt>
                <c:pt idx="94">
                  <c:v>7585.7759999999998</c:v>
                </c:pt>
                <c:pt idx="95">
                  <c:v>7943.2820000000002</c:v>
                </c:pt>
                <c:pt idx="96">
                  <c:v>8317.6380000000008</c:v>
                </c:pt>
                <c:pt idx="97">
                  <c:v>8709.6360000000004</c:v>
                </c:pt>
                <c:pt idx="98">
                  <c:v>9120.1080000000002</c:v>
                </c:pt>
                <c:pt idx="99">
                  <c:v>9549.9259999999995</c:v>
                </c:pt>
                <c:pt idx="100">
                  <c:v>10000</c:v>
                </c:pt>
                <c:pt idx="101">
                  <c:v>10471.285</c:v>
                </c:pt>
                <c:pt idx="102">
                  <c:v>10964.781999999999</c:v>
                </c:pt>
                <c:pt idx="103">
                  <c:v>11481.536</c:v>
                </c:pt>
                <c:pt idx="104">
                  <c:v>12022.644</c:v>
                </c:pt>
                <c:pt idx="105">
                  <c:v>12589.254000000001</c:v>
                </c:pt>
                <c:pt idx="106">
                  <c:v>13182.566999999999</c:v>
                </c:pt>
                <c:pt idx="107">
                  <c:v>13803.843000000001</c:v>
                </c:pt>
                <c:pt idx="108">
                  <c:v>14454.397999999999</c:v>
                </c:pt>
                <c:pt idx="109">
                  <c:v>15135.611999999999</c:v>
                </c:pt>
                <c:pt idx="110">
                  <c:v>15848.932000000001</c:v>
                </c:pt>
                <c:pt idx="111">
                  <c:v>16595.868999999999</c:v>
                </c:pt>
                <c:pt idx="112">
                  <c:v>17378.008000000002</c:v>
                </c:pt>
                <c:pt idx="113">
                  <c:v>18197.008999999998</c:v>
                </c:pt>
                <c:pt idx="114">
                  <c:v>19054.607</c:v>
                </c:pt>
                <c:pt idx="115">
                  <c:v>19952.623</c:v>
                </c:pt>
                <c:pt idx="116">
                  <c:v>20892.960999999999</c:v>
                </c:pt>
                <c:pt idx="117">
                  <c:v>21877.616000000002</c:v>
                </c:pt>
                <c:pt idx="118">
                  <c:v>22908.677</c:v>
                </c:pt>
                <c:pt idx="119">
                  <c:v>23988.329000000002</c:v>
                </c:pt>
                <c:pt idx="120">
                  <c:v>25118.864000000001</c:v>
                </c:pt>
                <c:pt idx="121">
                  <c:v>26302.68</c:v>
                </c:pt>
                <c:pt idx="122">
                  <c:v>27542.287</c:v>
                </c:pt>
                <c:pt idx="123">
                  <c:v>28840.314999999999</c:v>
                </c:pt>
                <c:pt idx="124">
                  <c:v>30199.517</c:v>
                </c:pt>
                <c:pt idx="125">
                  <c:v>31622.776999999998</c:v>
                </c:pt>
                <c:pt idx="126">
                  <c:v>33113.112000000001</c:v>
                </c:pt>
                <c:pt idx="127">
                  <c:v>34673.684999999998</c:v>
                </c:pt>
                <c:pt idx="128">
                  <c:v>36307.805</c:v>
                </c:pt>
                <c:pt idx="129">
                  <c:v>38018.94</c:v>
                </c:pt>
                <c:pt idx="130">
                  <c:v>39810.716999999997</c:v>
                </c:pt>
                <c:pt idx="131">
                  <c:v>41686.938000000002</c:v>
                </c:pt>
                <c:pt idx="132">
                  <c:v>43651.582999999999</c:v>
                </c:pt>
                <c:pt idx="133">
                  <c:v>45708.819000000003</c:v>
                </c:pt>
                <c:pt idx="134">
                  <c:v>47863.008999999998</c:v>
                </c:pt>
                <c:pt idx="135">
                  <c:v>50118.722999999998</c:v>
                </c:pt>
                <c:pt idx="136">
                  <c:v>52480.745999999999</c:v>
                </c:pt>
                <c:pt idx="137">
                  <c:v>54954.087</c:v>
                </c:pt>
                <c:pt idx="138">
                  <c:v>57543.993999999999</c:v>
                </c:pt>
                <c:pt idx="139">
                  <c:v>60255.959000000003</c:v>
                </c:pt>
                <c:pt idx="140">
                  <c:v>63095.733999999997</c:v>
                </c:pt>
                <c:pt idx="141">
                  <c:v>66069.345000000001</c:v>
                </c:pt>
                <c:pt idx="142">
                  <c:v>69183.096999999994</c:v>
                </c:pt>
                <c:pt idx="143">
                  <c:v>72443.596000000005</c:v>
                </c:pt>
                <c:pt idx="144">
                  <c:v>75857.758000000002</c:v>
                </c:pt>
                <c:pt idx="145">
                  <c:v>79432.823000000004</c:v>
                </c:pt>
                <c:pt idx="146">
                  <c:v>83176.376999999993</c:v>
                </c:pt>
                <c:pt idx="147">
                  <c:v>87096.358999999997</c:v>
                </c:pt>
                <c:pt idx="148">
                  <c:v>91201.084000000003</c:v>
                </c:pt>
                <c:pt idx="149">
                  <c:v>95499.259000000005</c:v>
                </c:pt>
                <c:pt idx="150">
                  <c:v>100000</c:v>
                </c:pt>
                <c:pt idx="151">
                  <c:v>104712.855</c:v>
                </c:pt>
                <c:pt idx="152">
                  <c:v>109647.82</c:v>
                </c:pt>
                <c:pt idx="153">
                  <c:v>114815.36199999999</c:v>
                </c:pt>
                <c:pt idx="154">
                  <c:v>120226.443</c:v>
                </c:pt>
                <c:pt idx="155">
                  <c:v>125892.541</c:v>
                </c:pt>
                <c:pt idx="156">
                  <c:v>131825.674</c:v>
                </c:pt>
                <c:pt idx="157">
                  <c:v>138038.42600000001</c:v>
                </c:pt>
                <c:pt idx="158">
                  <c:v>144543.97700000001</c:v>
                </c:pt>
                <c:pt idx="159">
                  <c:v>151356.125</c:v>
                </c:pt>
                <c:pt idx="160">
                  <c:v>158489.31899999999</c:v>
                </c:pt>
                <c:pt idx="161">
                  <c:v>165958.69099999999</c:v>
                </c:pt>
                <c:pt idx="162">
                  <c:v>173780.08300000001</c:v>
                </c:pt>
                <c:pt idx="163">
                  <c:v>181970.08600000001</c:v>
                </c:pt>
                <c:pt idx="164">
                  <c:v>190546.07199999999</c:v>
                </c:pt>
                <c:pt idx="165">
                  <c:v>199526.231</c:v>
                </c:pt>
                <c:pt idx="166">
                  <c:v>208929.61300000001</c:v>
                </c:pt>
                <c:pt idx="167">
                  <c:v>218776.16200000001</c:v>
                </c:pt>
                <c:pt idx="168">
                  <c:v>229086.76500000001</c:v>
                </c:pt>
                <c:pt idx="169">
                  <c:v>239883.29199999999</c:v>
                </c:pt>
                <c:pt idx="170">
                  <c:v>251188.64300000001</c:v>
                </c:pt>
                <c:pt idx="171">
                  <c:v>263026.799</c:v>
                </c:pt>
                <c:pt idx="172">
                  <c:v>275422.87</c:v>
                </c:pt>
                <c:pt idx="173">
                  <c:v>288403.15000000002</c:v>
                </c:pt>
                <c:pt idx="174">
                  <c:v>301995.17200000002</c:v>
                </c:pt>
                <c:pt idx="175">
                  <c:v>316227.766</c:v>
                </c:pt>
                <c:pt idx="176">
                  <c:v>331131.12099999998</c:v>
                </c:pt>
                <c:pt idx="177">
                  <c:v>346736.85</c:v>
                </c:pt>
                <c:pt idx="178">
                  <c:v>363078.05499999999</c:v>
                </c:pt>
                <c:pt idx="179">
                  <c:v>380189.39600000001</c:v>
                </c:pt>
                <c:pt idx="180">
                  <c:v>398107.17099999997</c:v>
                </c:pt>
                <c:pt idx="181">
                  <c:v>416869.38299999997</c:v>
                </c:pt>
                <c:pt idx="182">
                  <c:v>436515.83199999999</c:v>
                </c:pt>
                <c:pt idx="183">
                  <c:v>457088.19</c:v>
                </c:pt>
                <c:pt idx="184">
                  <c:v>478630.092</c:v>
                </c:pt>
                <c:pt idx="185">
                  <c:v>501187.234</c:v>
                </c:pt>
                <c:pt idx="186">
                  <c:v>524807.46</c:v>
                </c:pt>
                <c:pt idx="187">
                  <c:v>549540.87399999995</c:v>
                </c:pt>
                <c:pt idx="188">
                  <c:v>575439.93700000003</c:v>
                </c:pt>
                <c:pt idx="189">
                  <c:v>602559.58600000001</c:v>
                </c:pt>
                <c:pt idx="190">
                  <c:v>630957.34400000004</c:v>
                </c:pt>
                <c:pt idx="191">
                  <c:v>660693.44799999997</c:v>
                </c:pt>
                <c:pt idx="192">
                  <c:v>691830.97100000002</c:v>
                </c:pt>
                <c:pt idx="193">
                  <c:v>724435.96</c:v>
                </c:pt>
                <c:pt idx="194">
                  <c:v>758577.57499999995</c:v>
                </c:pt>
                <c:pt idx="195">
                  <c:v>794328.23499999999</c:v>
                </c:pt>
                <c:pt idx="196">
                  <c:v>831763.77099999995</c:v>
                </c:pt>
                <c:pt idx="197">
                  <c:v>870963.59</c:v>
                </c:pt>
                <c:pt idx="198">
                  <c:v>912010.83900000004</c:v>
                </c:pt>
                <c:pt idx="199">
                  <c:v>954992.58600000001</c:v>
                </c:pt>
                <c:pt idx="200">
                  <c:v>1000000</c:v>
                </c:pt>
                <c:pt idx="201">
                  <c:v>1047128.548</c:v>
                </c:pt>
                <c:pt idx="202">
                  <c:v>1096478.196</c:v>
                </c:pt>
                <c:pt idx="203">
                  <c:v>1148153.621</c:v>
                </c:pt>
                <c:pt idx="204">
                  <c:v>1202264.4350000001</c:v>
                </c:pt>
                <c:pt idx="205">
                  <c:v>1258925.412</c:v>
                </c:pt>
                <c:pt idx="206">
                  <c:v>1318256.7390000001</c:v>
                </c:pt>
                <c:pt idx="207">
                  <c:v>1380384.2649999999</c:v>
                </c:pt>
                <c:pt idx="208">
                  <c:v>1445439.7709999999</c:v>
                </c:pt>
                <c:pt idx="209">
                  <c:v>1513561.2479999999</c:v>
                </c:pt>
                <c:pt idx="210">
                  <c:v>1584893.192</c:v>
                </c:pt>
                <c:pt idx="211">
                  <c:v>1659586.9069999999</c:v>
                </c:pt>
                <c:pt idx="212">
                  <c:v>1737800.8289999999</c:v>
                </c:pt>
                <c:pt idx="213">
                  <c:v>1819700.8589999999</c:v>
                </c:pt>
                <c:pt idx="214">
                  <c:v>1905460.7180000001</c:v>
                </c:pt>
                <c:pt idx="215">
                  <c:v>1995262.3149999999</c:v>
                </c:pt>
                <c:pt idx="216">
                  <c:v>2089296.1310000001</c:v>
                </c:pt>
                <c:pt idx="217">
                  <c:v>2187761.6239999998</c:v>
                </c:pt>
                <c:pt idx="218">
                  <c:v>2290867.6529999999</c:v>
                </c:pt>
                <c:pt idx="219">
                  <c:v>2398832.9190000002</c:v>
                </c:pt>
                <c:pt idx="220">
                  <c:v>2511886.432</c:v>
                </c:pt>
                <c:pt idx="221">
                  <c:v>2630267.9920000001</c:v>
                </c:pt>
                <c:pt idx="222">
                  <c:v>2754228.7030000002</c:v>
                </c:pt>
                <c:pt idx="223">
                  <c:v>2884031.503</c:v>
                </c:pt>
                <c:pt idx="224">
                  <c:v>3019951.72</c:v>
                </c:pt>
                <c:pt idx="225">
                  <c:v>3162277.66</c:v>
                </c:pt>
                <c:pt idx="226">
                  <c:v>3311311.2149999999</c:v>
                </c:pt>
                <c:pt idx="227">
                  <c:v>3467368.5049999999</c:v>
                </c:pt>
                <c:pt idx="228">
                  <c:v>3630780.548</c:v>
                </c:pt>
                <c:pt idx="229">
                  <c:v>3801893.963</c:v>
                </c:pt>
                <c:pt idx="230">
                  <c:v>3981071.7059999998</c:v>
                </c:pt>
                <c:pt idx="231">
                  <c:v>4168693.835</c:v>
                </c:pt>
                <c:pt idx="232">
                  <c:v>4365158.3219999997</c:v>
                </c:pt>
                <c:pt idx="233">
                  <c:v>4570881.8959999997</c:v>
                </c:pt>
                <c:pt idx="234">
                  <c:v>4786300.9230000004</c:v>
                </c:pt>
                <c:pt idx="235">
                  <c:v>5011872.3360000001</c:v>
                </c:pt>
                <c:pt idx="236">
                  <c:v>5248074.602</c:v>
                </c:pt>
                <c:pt idx="237">
                  <c:v>5495408.7390000001</c:v>
                </c:pt>
                <c:pt idx="238">
                  <c:v>5754399.3729999997</c:v>
                </c:pt>
                <c:pt idx="239">
                  <c:v>6025595.8609999996</c:v>
                </c:pt>
                <c:pt idx="240">
                  <c:v>6309573.4450000003</c:v>
                </c:pt>
                <c:pt idx="241">
                  <c:v>6606934.4800000004</c:v>
                </c:pt>
                <c:pt idx="242">
                  <c:v>6918309.7089999998</c:v>
                </c:pt>
                <c:pt idx="243">
                  <c:v>7244359.6009999998</c:v>
                </c:pt>
                <c:pt idx="244">
                  <c:v>7585775.75</c:v>
                </c:pt>
                <c:pt idx="245">
                  <c:v>7943282.3470000001</c:v>
                </c:pt>
                <c:pt idx="246">
                  <c:v>8317637.7110000001</c:v>
                </c:pt>
                <c:pt idx="247">
                  <c:v>8709635.9000000004</c:v>
                </c:pt>
                <c:pt idx="248">
                  <c:v>9120108.3939999994</c:v>
                </c:pt>
                <c:pt idx="249">
                  <c:v>9549925.8599999994</c:v>
                </c:pt>
                <c:pt idx="250">
                  <c:v>10000000</c:v>
                </c:pt>
                <c:pt idx="251">
                  <c:v>10471285.481000001</c:v>
                </c:pt>
                <c:pt idx="252">
                  <c:v>10964781.960999999</c:v>
                </c:pt>
                <c:pt idx="253">
                  <c:v>11481536.215</c:v>
                </c:pt>
                <c:pt idx="254">
                  <c:v>12022644.346000001</c:v>
                </c:pt>
                <c:pt idx="255">
                  <c:v>12589254.118000001</c:v>
                </c:pt>
                <c:pt idx="256">
                  <c:v>13182567.386</c:v>
                </c:pt>
                <c:pt idx="257">
                  <c:v>13803842.646</c:v>
                </c:pt>
                <c:pt idx="258">
                  <c:v>14454397.707</c:v>
                </c:pt>
                <c:pt idx="259">
                  <c:v>15135612.483999999</c:v>
                </c:pt>
                <c:pt idx="260">
                  <c:v>15848931.925000001</c:v>
                </c:pt>
                <c:pt idx="261">
                  <c:v>16595869.073999999</c:v>
                </c:pt>
                <c:pt idx="262">
                  <c:v>17378008.287</c:v>
                </c:pt>
                <c:pt idx="263">
                  <c:v>18197008.585999999</c:v>
                </c:pt>
                <c:pt idx="264">
                  <c:v>19054607.18</c:v>
                </c:pt>
                <c:pt idx="265">
                  <c:v>19952623.149999999</c:v>
                </c:pt>
                <c:pt idx="266">
                  <c:v>20892961.309</c:v>
                </c:pt>
                <c:pt idx="267">
                  <c:v>21877616.239</c:v>
                </c:pt>
                <c:pt idx="268">
                  <c:v>22908676.528000001</c:v>
                </c:pt>
                <c:pt idx="269">
                  <c:v>23988329.190000001</c:v>
                </c:pt>
                <c:pt idx="270">
                  <c:v>25118864.315000001</c:v>
                </c:pt>
                <c:pt idx="271">
                  <c:v>26302679.919</c:v>
                </c:pt>
                <c:pt idx="272">
                  <c:v>27542287.033</c:v>
                </c:pt>
                <c:pt idx="273">
                  <c:v>28840315.030999999</c:v>
                </c:pt>
                <c:pt idx="274">
                  <c:v>30199517.204</c:v>
                </c:pt>
                <c:pt idx="275">
                  <c:v>31622776.602000002</c:v>
                </c:pt>
                <c:pt idx="276">
                  <c:v>33113112.147999998</c:v>
                </c:pt>
                <c:pt idx="277">
                  <c:v>34673685.045000002</c:v>
                </c:pt>
                <c:pt idx="278">
                  <c:v>36307805.476999998</c:v>
                </c:pt>
                <c:pt idx="279">
                  <c:v>38018939.631999999</c:v>
                </c:pt>
                <c:pt idx="280">
                  <c:v>39810717.055</c:v>
                </c:pt>
                <c:pt idx="281">
                  <c:v>41686938.347000003</c:v>
                </c:pt>
                <c:pt idx="282">
                  <c:v>43651583.223999999</c:v>
                </c:pt>
                <c:pt idx="283">
                  <c:v>45708818.961000003</c:v>
                </c:pt>
                <c:pt idx="284">
                  <c:v>47863009.232000001</c:v>
                </c:pt>
                <c:pt idx="285">
                  <c:v>50118723.362999998</c:v>
                </c:pt>
                <c:pt idx="286">
                  <c:v>52480746.024999999</c:v>
                </c:pt>
                <c:pt idx="287">
                  <c:v>54954087.386</c:v>
                </c:pt>
                <c:pt idx="288">
                  <c:v>57543993.733999997</c:v>
                </c:pt>
                <c:pt idx="289">
                  <c:v>60255958.607000001</c:v>
                </c:pt>
                <c:pt idx="290">
                  <c:v>63095734.447999999</c:v>
                </c:pt>
                <c:pt idx="291">
                  <c:v>66069344.800999999</c:v>
                </c:pt>
                <c:pt idx="292">
                  <c:v>69183097.091999993</c:v>
                </c:pt>
                <c:pt idx="293">
                  <c:v>72443596.006999999</c:v>
                </c:pt>
                <c:pt idx="294">
                  <c:v>75857757.503000006</c:v>
                </c:pt>
                <c:pt idx="295">
                  <c:v>79432823.472000003</c:v>
                </c:pt>
                <c:pt idx="296">
                  <c:v>83176377.109999999</c:v>
                </c:pt>
                <c:pt idx="297">
                  <c:v>87096358.996000007</c:v>
                </c:pt>
                <c:pt idx="298">
                  <c:v>91201083.936000004</c:v>
                </c:pt>
                <c:pt idx="299">
                  <c:v>95499258.601999998</c:v>
                </c:pt>
              </c:numCache>
            </c:numRef>
          </c:xVal>
          <c:yVal>
            <c:numRef>
              <c:f>'Cap vs Frequency T54E6137M075C0'!$B$2:$B$301</c:f>
              <c:numCache>
                <c:formatCode>General</c:formatCode>
                <c:ptCount val="300"/>
                <c:pt idx="0">
                  <c:v>130.41900000000001</c:v>
                </c:pt>
                <c:pt idx="1">
                  <c:v>130.31299999999999</c:v>
                </c:pt>
                <c:pt idx="2">
                  <c:v>130.20599999999999</c:v>
                </c:pt>
                <c:pt idx="3">
                  <c:v>130.1</c:v>
                </c:pt>
                <c:pt idx="4">
                  <c:v>129.994</c:v>
                </c:pt>
                <c:pt idx="5">
                  <c:v>129.88800000000001</c:v>
                </c:pt>
                <c:pt idx="6">
                  <c:v>129.78200000000001</c:v>
                </c:pt>
                <c:pt idx="7">
                  <c:v>129.67599999999999</c:v>
                </c:pt>
                <c:pt idx="8">
                  <c:v>129.57</c:v>
                </c:pt>
                <c:pt idx="9">
                  <c:v>129.464</c:v>
                </c:pt>
                <c:pt idx="10">
                  <c:v>129.358</c:v>
                </c:pt>
                <c:pt idx="11">
                  <c:v>129.25299999999999</c:v>
                </c:pt>
                <c:pt idx="12">
                  <c:v>129.14699999999999</c:v>
                </c:pt>
                <c:pt idx="13">
                  <c:v>129.042</c:v>
                </c:pt>
                <c:pt idx="14">
                  <c:v>128.93600000000001</c:v>
                </c:pt>
                <c:pt idx="15">
                  <c:v>128.83099999999999</c:v>
                </c:pt>
                <c:pt idx="16">
                  <c:v>128.726</c:v>
                </c:pt>
                <c:pt idx="17">
                  <c:v>128.62100000000001</c:v>
                </c:pt>
                <c:pt idx="18">
                  <c:v>128.51599999999999</c:v>
                </c:pt>
                <c:pt idx="19">
                  <c:v>128.411</c:v>
                </c:pt>
                <c:pt idx="20">
                  <c:v>128.30600000000001</c:v>
                </c:pt>
                <c:pt idx="21">
                  <c:v>128.20099999999999</c:v>
                </c:pt>
                <c:pt idx="22">
                  <c:v>128.09700000000001</c:v>
                </c:pt>
                <c:pt idx="23">
                  <c:v>127.992</c:v>
                </c:pt>
                <c:pt idx="24">
                  <c:v>127.88800000000001</c:v>
                </c:pt>
                <c:pt idx="25">
                  <c:v>127.783</c:v>
                </c:pt>
                <c:pt idx="26">
                  <c:v>127.679</c:v>
                </c:pt>
                <c:pt idx="27">
                  <c:v>127.575</c:v>
                </c:pt>
                <c:pt idx="28">
                  <c:v>127.47</c:v>
                </c:pt>
                <c:pt idx="29">
                  <c:v>127.366</c:v>
                </c:pt>
                <c:pt idx="30">
                  <c:v>127.262</c:v>
                </c:pt>
                <c:pt idx="31">
                  <c:v>127.15900000000001</c:v>
                </c:pt>
                <c:pt idx="32">
                  <c:v>127.05500000000001</c:v>
                </c:pt>
                <c:pt idx="33">
                  <c:v>126.95099999999999</c:v>
                </c:pt>
                <c:pt idx="34">
                  <c:v>126.84699999999999</c:v>
                </c:pt>
                <c:pt idx="35">
                  <c:v>126.744</c:v>
                </c:pt>
                <c:pt idx="36">
                  <c:v>126.64</c:v>
                </c:pt>
                <c:pt idx="37">
                  <c:v>126.53700000000001</c:v>
                </c:pt>
                <c:pt idx="38">
                  <c:v>126.434</c:v>
                </c:pt>
                <c:pt idx="39">
                  <c:v>126.331</c:v>
                </c:pt>
                <c:pt idx="40">
                  <c:v>126.227</c:v>
                </c:pt>
                <c:pt idx="41">
                  <c:v>126.124</c:v>
                </c:pt>
                <c:pt idx="42">
                  <c:v>126.021</c:v>
                </c:pt>
                <c:pt idx="43">
                  <c:v>125.919</c:v>
                </c:pt>
                <c:pt idx="44">
                  <c:v>125.816</c:v>
                </c:pt>
                <c:pt idx="45">
                  <c:v>125.71299999999999</c:v>
                </c:pt>
                <c:pt idx="46">
                  <c:v>125.61</c:v>
                </c:pt>
                <c:pt idx="47">
                  <c:v>125.508</c:v>
                </c:pt>
                <c:pt idx="48">
                  <c:v>125.405</c:v>
                </c:pt>
                <c:pt idx="49">
                  <c:v>125.303</c:v>
                </c:pt>
                <c:pt idx="50">
                  <c:v>125.20099999999999</c:v>
                </c:pt>
                <c:pt idx="51">
                  <c:v>125.099</c:v>
                </c:pt>
                <c:pt idx="52">
                  <c:v>124.996</c:v>
                </c:pt>
                <c:pt idx="53">
                  <c:v>124.89400000000001</c:v>
                </c:pt>
                <c:pt idx="54">
                  <c:v>124.792</c:v>
                </c:pt>
                <c:pt idx="55">
                  <c:v>124.691</c:v>
                </c:pt>
                <c:pt idx="56">
                  <c:v>124.589</c:v>
                </c:pt>
                <c:pt idx="57">
                  <c:v>124.48699999999999</c:v>
                </c:pt>
                <c:pt idx="58">
                  <c:v>124.38500000000001</c:v>
                </c:pt>
                <c:pt idx="59">
                  <c:v>124.28400000000001</c:v>
                </c:pt>
                <c:pt idx="60">
                  <c:v>124.182</c:v>
                </c:pt>
                <c:pt idx="61">
                  <c:v>124.081</c:v>
                </c:pt>
                <c:pt idx="62">
                  <c:v>123.98</c:v>
                </c:pt>
                <c:pt idx="63">
                  <c:v>123.878</c:v>
                </c:pt>
                <c:pt idx="64">
                  <c:v>123.777</c:v>
                </c:pt>
                <c:pt idx="65">
                  <c:v>123.676</c:v>
                </c:pt>
                <c:pt idx="66">
                  <c:v>123.575</c:v>
                </c:pt>
                <c:pt idx="67">
                  <c:v>123.474</c:v>
                </c:pt>
                <c:pt idx="68">
                  <c:v>123.373</c:v>
                </c:pt>
                <c:pt idx="69">
                  <c:v>123.273</c:v>
                </c:pt>
                <c:pt idx="70">
                  <c:v>123.172</c:v>
                </c:pt>
                <c:pt idx="71">
                  <c:v>123.071</c:v>
                </c:pt>
                <c:pt idx="72">
                  <c:v>122.971</c:v>
                </c:pt>
                <c:pt idx="73">
                  <c:v>122.87</c:v>
                </c:pt>
                <c:pt idx="74">
                  <c:v>122.77</c:v>
                </c:pt>
                <c:pt idx="75">
                  <c:v>122.67</c:v>
                </c:pt>
                <c:pt idx="76">
                  <c:v>122.57</c:v>
                </c:pt>
                <c:pt idx="77">
                  <c:v>122.46899999999999</c:v>
                </c:pt>
                <c:pt idx="78">
                  <c:v>122.369</c:v>
                </c:pt>
                <c:pt idx="79">
                  <c:v>122.26900000000001</c:v>
                </c:pt>
                <c:pt idx="80">
                  <c:v>122.169</c:v>
                </c:pt>
                <c:pt idx="81">
                  <c:v>122.07</c:v>
                </c:pt>
                <c:pt idx="82">
                  <c:v>121.97</c:v>
                </c:pt>
                <c:pt idx="83">
                  <c:v>121.87</c:v>
                </c:pt>
                <c:pt idx="84">
                  <c:v>121.771</c:v>
                </c:pt>
                <c:pt idx="85">
                  <c:v>121.67100000000001</c:v>
                </c:pt>
                <c:pt idx="86">
                  <c:v>121.572</c:v>
                </c:pt>
                <c:pt idx="87">
                  <c:v>121.47199999999999</c:v>
                </c:pt>
                <c:pt idx="88">
                  <c:v>121.373</c:v>
                </c:pt>
                <c:pt idx="89">
                  <c:v>121.274</c:v>
                </c:pt>
                <c:pt idx="90">
                  <c:v>121.17400000000001</c:v>
                </c:pt>
                <c:pt idx="91">
                  <c:v>121.075</c:v>
                </c:pt>
                <c:pt idx="92">
                  <c:v>120.976</c:v>
                </c:pt>
                <c:pt idx="93">
                  <c:v>120.877</c:v>
                </c:pt>
                <c:pt idx="94">
                  <c:v>120.77800000000001</c:v>
                </c:pt>
                <c:pt idx="95">
                  <c:v>120.679</c:v>
                </c:pt>
                <c:pt idx="96">
                  <c:v>120.58</c:v>
                </c:pt>
                <c:pt idx="97">
                  <c:v>120.482</c:v>
                </c:pt>
                <c:pt idx="98">
                  <c:v>120.383</c:v>
                </c:pt>
                <c:pt idx="99">
                  <c:v>120.28400000000001</c:v>
                </c:pt>
                <c:pt idx="100">
                  <c:v>120.18600000000001</c:v>
                </c:pt>
                <c:pt idx="101">
                  <c:v>120.087</c:v>
                </c:pt>
                <c:pt idx="102">
                  <c:v>119.989</c:v>
                </c:pt>
                <c:pt idx="103">
                  <c:v>119.89</c:v>
                </c:pt>
                <c:pt idx="104">
                  <c:v>119.792</c:v>
                </c:pt>
                <c:pt idx="105">
                  <c:v>119.693</c:v>
                </c:pt>
                <c:pt idx="106">
                  <c:v>119.595</c:v>
                </c:pt>
                <c:pt idx="107">
                  <c:v>119.497</c:v>
                </c:pt>
                <c:pt idx="108">
                  <c:v>119.398</c:v>
                </c:pt>
                <c:pt idx="109">
                  <c:v>119.3</c:v>
                </c:pt>
                <c:pt idx="110">
                  <c:v>119.202</c:v>
                </c:pt>
                <c:pt idx="111">
                  <c:v>119.104</c:v>
                </c:pt>
                <c:pt idx="112">
                  <c:v>119.006</c:v>
                </c:pt>
                <c:pt idx="113">
                  <c:v>118.907</c:v>
                </c:pt>
                <c:pt idx="114">
                  <c:v>118.809</c:v>
                </c:pt>
                <c:pt idx="115">
                  <c:v>118.711</c:v>
                </c:pt>
                <c:pt idx="116">
                  <c:v>118.613</c:v>
                </c:pt>
                <c:pt idx="117">
                  <c:v>118.514</c:v>
                </c:pt>
                <c:pt idx="118">
                  <c:v>118.416</c:v>
                </c:pt>
                <c:pt idx="119">
                  <c:v>118.318</c:v>
                </c:pt>
                <c:pt idx="120">
                  <c:v>118.21899999999999</c:v>
                </c:pt>
                <c:pt idx="121">
                  <c:v>118.121</c:v>
                </c:pt>
                <c:pt idx="122">
                  <c:v>118.02200000000001</c:v>
                </c:pt>
                <c:pt idx="123">
                  <c:v>117.923</c:v>
                </c:pt>
                <c:pt idx="124">
                  <c:v>117.825</c:v>
                </c:pt>
                <c:pt idx="125">
                  <c:v>117.726</c:v>
                </c:pt>
                <c:pt idx="126">
                  <c:v>117.627</c:v>
                </c:pt>
                <c:pt idx="127">
                  <c:v>117.527</c:v>
                </c:pt>
                <c:pt idx="128">
                  <c:v>117.428</c:v>
                </c:pt>
                <c:pt idx="129">
                  <c:v>117.328</c:v>
                </c:pt>
                <c:pt idx="130">
                  <c:v>117.22799999999999</c:v>
                </c:pt>
                <c:pt idx="131">
                  <c:v>117.128</c:v>
                </c:pt>
                <c:pt idx="132">
                  <c:v>117.02800000000001</c:v>
                </c:pt>
                <c:pt idx="133">
                  <c:v>116.92700000000001</c:v>
                </c:pt>
                <c:pt idx="134">
                  <c:v>116.82599999999999</c:v>
                </c:pt>
                <c:pt idx="135">
                  <c:v>116.724</c:v>
                </c:pt>
                <c:pt idx="136">
                  <c:v>116.622</c:v>
                </c:pt>
                <c:pt idx="137">
                  <c:v>116.52</c:v>
                </c:pt>
                <c:pt idx="138">
                  <c:v>116.417</c:v>
                </c:pt>
                <c:pt idx="139">
                  <c:v>116.313</c:v>
                </c:pt>
                <c:pt idx="140">
                  <c:v>116.208</c:v>
                </c:pt>
                <c:pt idx="141">
                  <c:v>116.10299999999999</c:v>
                </c:pt>
                <c:pt idx="142">
                  <c:v>115.997</c:v>
                </c:pt>
                <c:pt idx="143">
                  <c:v>115.89</c:v>
                </c:pt>
                <c:pt idx="144">
                  <c:v>115.782</c:v>
                </c:pt>
                <c:pt idx="145">
                  <c:v>115.673</c:v>
                </c:pt>
                <c:pt idx="146">
                  <c:v>115.562</c:v>
                </c:pt>
                <c:pt idx="147">
                  <c:v>115.45</c:v>
                </c:pt>
                <c:pt idx="148">
                  <c:v>115.337</c:v>
                </c:pt>
                <c:pt idx="149">
                  <c:v>115.22199999999999</c:v>
                </c:pt>
                <c:pt idx="150">
                  <c:v>115.105</c:v>
                </c:pt>
                <c:pt idx="151">
                  <c:v>114.986</c:v>
                </c:pt>
                <c:pt idx="152">
                  <c:v>114.86499999999999</c:v>
                </c:pt>
                <c:pt idx="153">
                  <c:v>114.742</c:v>
                </c:pt>
                <c:pt idx="154">
                  <c:v>114.616</c:v>
                </c:pt>
                <c:pt idx="155">
                  <c:v>114.486</c:v>
                </c:pt>
                <c:pt idx="156">
                  <c:v>114.354</c:v>
                </c:pt>
                <c:pt idx="157">
                  <c:v>114.218</c:v>
                </c:pt>
                <c:pt idx="158">
                  <c:v>114.078</c:v>
                </c:pt>
                <c:pt idx="159">
                  <c:v>113.934</c:v>
                </c:pt>
                <c:pt idx="160">
                  <c:v>113.785</c:v>
                </c:pt>
                <c:pt idx="161">
                  <c:v>113.63</c:v>
                </c:pt>
                <c:pt idx="162">
                  <c:v>113.47</c:v>
                </c:pt>
                <c:pt idx="163">
                  <c:v>113.304</c:v>
                </c:pt>
                <c:pt idx="164">
                  <c:v>113.13</c:v>
                </c:pt>
                <c:pt idx="165">
                  <c:v>112.949</c:v>
                </c:pt>
                <c:pt idx="166">
                  <c:v>112.76</c:v>
                </c:pt>
                <c:pt idx="167">
                  <c:v>112.56100000000001</c:v>
                </c:pt>
                <c:pt idx="168">
                  <c:v>112.352</c:v>
                </c:pt>
                <c:pt idx="169">
                  <c:v>112.13200000000001</c:v>
                </c:pt>
                <c:pt idx="170">
                  <c:v>111.899</c:v>
                </c:pt>
                <c:pt idx="171">
                  <c:v>111.65300000000001</c:v>
                </c:pt>
                <c:pt idx="172">
                  <c:v>111.39100000000001</c:v>
                </c:pt>
                <c:pt idx="173">
                  <c:v>111.113</c:v>
                </c:pt>
                <c:pt idx="174">
                  <c:v>110.818</c:v>
                </c:pt>
                <c:pt idx="175">
                  <c:v>110.502</c:v>
                </c:pt>
                <c:pt idx="176">
                  <c:v>110.164</c:v>
                </c:pt>
                <c:pt idx="177">
                  <c:v>109.803</c:v>
                </c:pt>
                <c:pt idx="178">
                  <c:v>109.41500000000001</c:v>
                </c:pt>
                <c:pt idx="179">
                  <c:v>108.999</c:v>
                </c:pt>
                <c:pt idx="180">
                  <c:v>108.551</c:v>
                </c:pt>
                <c:pt idx="181">
                  <c:v>108.068</c:v>
                </c:pt>
                <c:pt idx="182">
                  <c:v>107.548</c:v>
                </c:pt>
                <c:pt idx="183">
                  <c:v>106.98699999999999</c:v>
                </c:pt>
                <c:pt idx="184">
                  <c:v>106.381</c:v>
                </c:pt>
                <c:pt idx="185">
                  <c:v>105.727</c:v>
                </c:pt>
                <c:pt idx="186">
                  <c:v>105.02</c:v>
                </c:pt>
                <c:pt idx="187">
                  <c:v>104.255</c:v>
                </c:pt>
                <c:pt idx="188">
                  <c:v>103.429</c:v>
                </c:pt>
                <c:pt idx="189">
                  <c:v>102.53700000000001</c:v>
                </c:pt>
                <c:pt idx="190">
                  <c:v>101.574</c:v>
                </c:pt>
                <c:pt idx="191">
                  <c:v>100.53400000000001</c:v>
                </c:pt>
                <c:pt idx="192">
                  <c:v>99.412999999999997</c:v>
                </c:pt>
                <c:pt idx="193">
                  <c:v>98.206999999999994</c:v>
                </c:pt>
                <c:pt idx="194">
                  <c:v>96.911000000000001</c:v>
                </c:pt>
                <c:pt idx="195">
                  <c:v>95.52</c:v>
                </c:pt>
                <c:pt idx="196">
                  <c:v>94.031999999999996</c:v>
                </c:pt>
                <c:pt idx="197">
                  <c:v>92.441999999999993</c:v>
                </c:pt>
                <c:pt idx="198">
                  <c:v>90.75</c:v>
                </c:pt>
                <c:pt idx="199">
                  <c:v>88.953000000000003</c:v>
                </c:pt>
                <c:pt idx="200">
                  <c:v>87.052000000000007</c:v>
                </c:pt>
                <c:pt idx="201">
                  <c:v>85.049000000000007</c:v>
                </c:pt>
                <c:pt idx="202">
                  <c:v>82.945999999999998</c:v>
                </c:pt>
                <c:pt idx="203">
                  <c:v>80.748000000000005</c:v>
                </c:pt>
                <c:pt idx="204">
                  <c:v>78.460999999999999</c:v>
                </c:pt>
                <c:pt idx="205">
                  <c:v>76.093999999999994</c:v>
                </c:pt>
                <c:pt idx="206">
                  <c:v>73.656000000000006</c:v>
                </c:pt>
                <c:pt idx="207">
                  <c:v>71.158000000000001</c:v>
                </c:pt>
                <c:pt idx="208">
                  <c:v>68.611999999999995</c:v>
                </c:pt>
                <c:pt idx="209">
                  <c:v>66.031999999999996</c:v>
                </c:pt>
                <c:pt idx="210">
                  <c:v>63.432000000000002</c:v>
                </c:pt>
                <c:pt idx="211">
                  <c:v>60.825000000000003</c:v>
                </c:pt>
                <c:pt idx="212">
                  <c:v>58.225000000000001</c:v>
                </c:pt>
                <c:pt idx="213">
                  <c:v>55.645000000000003</c:v>
                </c:pt>
                <c:pt idx="214">
                  <c:v>53.097000000000001</c:v>
                </c:pt>
                <c:pt idx="215">
                  <c:v>50.591000000000001</c:v>
                </c:pt>
                <c:pt idx="216">
                  <c:v>48.137</c:v>
                </c:pt>
                <c:pt idx="217">
                  <c:v>45.74</c:v>
                </c:pt>
                <c:pt idx="218">
                  <c:v>43.406999999999996</c:v>
                </c:pt>
                <c:pt idx="219">
                  <c:v>41.140999999999998</c:v>
                </c:pt>
                <c:pt idx="220">
                  <c:v>38.944000000000003</c:v>
                </c:pt>
                <c:pt idx="221">
                  <c:v>36.814999999999998</c:v>
                </c:pt>
                <c:pt idx="222">
                  <c:v>34.755000000000003</c:v>
                </c:pt>
                <c:pt idx="223">
                  <c:v>32.762999999999998</c:v>
                </c:pt>
                <c:pt idx="224">
                  <c:v>30.835999999999999</c:v>
                </c:pt>
                <c:pt idx="225">
                  <c:v>28.974</c:v>
                </c:pt>
                <c:pt idx="226">
                  <c:v>27.175999999999998</c:v>
                </c:pt>
                <c:pt idx="227">
                  <c:v>25.440999999999999</c:v>
                </c:pt>
                <c:pt idx="228">
                  <c:v>23.768999999999998</c:v>
                </c:pt>
                <c:pt idx="229">
                  <c:v>22.161999999999999</c:v>
                </c:pt>
                <c:pt idx="230">
                  <c:v>20.620999999999999</c:v>
                </c:pt>
                <c:pt idx="231">
                  <c:v>19.148</c:v>
                </c:pt>
                <c:pt idx="232">
                  <c:v>17.747</c:v>
                </c:pt>
                <c:pt idx="233">
                  <c:v>16.420000000000002</c:v>
                </c:pt>
                <c:pt idx="234">
                  <c:v>15.17</c:v>
                </c:pt>
                <c:pt idx="235">
                  <c:v>13.997999999999999</c:v>
                </c:pt>
                <c:pt idx="236">
                  <c:v>12.907</c:v>
                </c:pt>
                <c:pt idx="237">
                  <c:v>11.897</c:v>
                </c:pt>
                <c:pt idx="238">
                  <c:v>10.967000000000001</c:v>
                </c:pt>
                <c:pt idx="239">
                  <c:v>10.116</c:v>
                </c:pt>
                <c:pt idx="240">
                  <c:v>9.3420000000000005</c:v>
                </c:pt>
                <c:pt idx="241">
                  <c:v>8.641</c:v>
                </c:pt>
                <c:pt idx="242">
                  <c:v>8.0109999999999992</c:v>
                </c:pt>
                <c:pt idx="243">
                  <c:v>7.4459999999999997</c:v>
                </c:pt>
                <c:pt idx="244">
                  <c:v>6.9420000000000002</c:v>
                </c:pt>
                <c:pt idx="245">
                  <c:v>6.4950000000000001</c:v>
                </c:pt>
                <c:pt idx="246">
                  <c:v>6.0990000000000002</c:v>
                </c:pt>
                <c:pt idx="247">
                  <c:v>5.7489999999999997</c:v>
                </c:pt>
                <c:pt idx="248">
                  <c:v>5.4420000000000002</c:v>
                </c:pt>
                <c:pt idx="249">
                  <c:v>5.1719999999999997</c:v>
                </c:pt>
                <c:pt idx="250">
                  <c:v>4.9349999999999996</c:v>
                </c:pt>
                <c:pt idx="251">
                  <c:v>4.7279999999999998</c:v>
                </c:pt>
                <c:pt idx="252">
                  <c:v>4.548</c:v>
                </c:pt>
                <c:pt idx="253">
                  <c:v>4.3899999999999997</c:v>
                </c:pt>
                <c:pt idx="254">
                  <c:v>4.2519999999999998</c:v>
                </c:pt>
                <c:pt idx="255">
                  <c:v>4.133</c:v>
                </c:pt>
                <c:pt idx="256">
                  <c:v>4.0289999999999999</c:v>
                </c:pt>
                <c:pt idx="257">
                  <c:v>3.9380000000000002</c:v>
                </c:pt>
                <c:pt idx="258">
                  <c:v>3.86</c:v>
                </c:pt>
                <c:pt idx="259">
                  <c:v>3.7909999999999999</c:v>
                </c:pt>
                <c:pt idx="260">
                  <c:v>3.7320000000000002</c:v>
                </c:pt>
                <c:pt idx="261">
                  <c:v>3.681</c:v>
                </c:pt>
                <c:pt idx="262">
                  <c:v>3.6360000000000001</c:v>
                </c:pt>
                <c:pt idx="263">
                  <c:v>3.5979999999999999</c:v>
                </c:pt>
                <c:pt idx="264">
                  <c:v>3.5640000000000001</c:v>
                </c:pt>
                <c:pt idx="265">
                  <c:v>3.5350000000000001</c:v>
                </c:pt>
                <c:pt idx="266">
                  <c:v>3.51</c:v>
                </c:pt>
                <c:pt idx="267">
                  <c:v>3.488</c:v>
                </c:pt>
                <c:pt idx="268">
                  <c:v>3.4689999999999999</c:v>
                </c:pt>
                <c:pt idx="269">
                  <c:v>3.4529999999999998</c:v>
                </c:pt>
                <c:pt idx="270">
                  <c:v>3.4390000000000001</c:v>
                </c:pt>
                <c:pt idx="271">
                  <c:v>3.4260000000000002</c:v>
                </c:pt>
                <c:pt idx="272">
                  <c:v>3.415</c:v>
                </c:pt>
                <c:pt idx="273">
                  <c:v>3.4049999999999998</c:v>
                </c:pt>
                <c:pt idx="274">
                  <c:v>3.3959999999999999</c:v>
                </c:pt>
                <c:pt idx="275">
                  <c:v>3.3879999999999999</c:v>
                </c:pt>
                <c:pt idx="276">
                  <c:v>3.3809999999999998</c:v>
                </c:pt>
                <c:pt idx="277">
                  <c:v>3.375</c:v>
                </c:pt>
                <c:pt idx="278">
                  <c:v>3.3690000000000002</c:v>
                </c:pt>
                <c:pt idx="279">
                  <c:v>3.3639999999999999</c:v>
                </c:pt>
                <c:pt idx="280">
                  <c:v>3.359</c:v>
                </c:pt>
                <c:pt idx="281">
                  <c:v>3.3540000000000001</c:v>
                </c:pt>
                <c:pt idx="282">
                  <c:v>3.35</c:v>
                </c:pt>
                <c:pt idx="283">
                  <c:v>3.3460000000000001</c:v>
                </c:pt>
                <c:pt idx="284">
                  <c:v>3.3420000000000001</c:v>
                </c:pt>
                <c:pt idx="285">
                  <c:v>3.339</c:v>
                </c:pt>
                <c:pt idx="286">
                  <c:v>3.335</c:v>
                </c:pt>
                <c:pt idx="287">
                  <c:v>3.3319999999999999</c:v>
                </c:pt>
                <c:pt idx="288">
                  <c:v>3.3290000000000002</c:v>
                </c:pt>
                <c:pt idx="289">
                  <c:v>3.3250000000000002</c:v>
                </c:pt>
                <c:pt idx="290">
                  <c:v>3.3220000000000001</c:v>
                </c:pt>
                <c:pt idx="291">
                  <c:v>3.319</c:v>
                </c:pt>
                <c:pt idx="292">
                  <c:v>3.3159999999999998</c:v>
                </c:pt>
                <c:pt idx="293">
                  <c:v>3.3130000000000002</c:v>
                </c:pt>
                <c:pt idx="294">
                  <c:v>3.31</c:v>
                </c:pt>
                <c:pt idx="295">
                  <c:v>3.3079999999999998</c:v>
                </c:pt>
                <c:pt idx="296">
                  <c:v>3.3050000000000002</c:v>
                </c:pt>
                <c:pt idx="297">
                  <c:v>3.302</c:v>
                </c:pt>
                <c:pt idx="298">
                  <c:v>3.2989999999999999</c:v>
                </c:pt>
                <c:pt idx="299">
                  <c:v>3.2959999999999998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409-4228-8352-B62935EDD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9669368"/>
        <c:axId val="519672648"/>
      </c:scatterChart>
      <c:valAx>
        <c:axId val="519669368"/>
        <c:scaling>
          <c:logBase val="10"/>
          <c:orientation val="minMax"/>
          <c:max val="10000000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/>
                  <a:t>Frequency (Hz)</a:t>
                </a:r>
              </a:p>
            </c:rich>
          </c:tx>
          <c:layout>
            <c:manualLayout>
              <c:xMode val="edge"/>
              <c:yMode val="edge"/>
              <c:x val="0.43787068594037687"/>
              <c:y val="0.902757192115691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[&gt;=1000000]#0,,&quot;M&quot;;[&gt;=1000]0,&quot;K&quot;;General" sourceLinked="0"/>
        <c:majorTickMark val="cross"/>
        <c:minorTickMark val="cross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9672648"/>
        <c:crosses val="autoZero"/>
        <c:crossBetween val="midCat"/>
      </c:valAx>
      <c:valAx>
        <c:axId val="519672648"/>
        <c:scaling>
          <c:logBase val="10"/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1" dirty="0"/>
                  <a:t> Cap (µF)</a:t>
                </a:r>
              </a:p>
            </c:rich>
          </c:tx>
          <c:layout>
            <c:manualLayout>
              <c:xMode val="edge"/>
              <c:yMode val="edge"/>
              <c:x val="5.2287581699346402E-3"/>
              <c:y val="0.363242134000265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[&gt;=1000000]#0,,&quot;M&quot;;[&gt;=1000]0,&quot;K&quot;;General" sourceLinked="0"/>
        <c:majorTickMark val="cross"/>
        <c:minorTickMark val="cross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9669368"/>
        <c:crossesAt val="1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909690393178484"/>
          <c:y val="0.20508272862950955"/>
          <c:w val="0.34453440378776184"/>
          <c:h val="4.48537650071228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u="sng" dirty="0">
                <a:solidFill>
                  <a:schemeClr val="bg2">
                    <a:lumMod val="25000"/>
                  </a:schemeClr>
                </a:solidFill>
              </a:rPr>
              <a:t>Impedance (Z) &amp; ESR (R) vs. Frequency </a:t>
            </a:r>
          </a:p>
        </c:rich>
      </c:tx>
      <c:layout>
        <c:manualLayout>
          <c:xMode val="edge"/>
          <c:yMode val="edge"/>
          <c:x val="0.22312012770791712"/>
          <c:y val="1.967538984097576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7747483057155166E-2"/>
          <c:y val="0.11671748751994236"/>
          <c:w val="0.86930945665373915"/>
          <c:h val="0.7372455740826514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'Data for Plots'!$I$1</c:f>
              <c:strCache>
                <c:ptCount val="1"/>
                <c:pt idx="0">
                  <c:v>ESR_22uF-75V ,Ohm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ysDot"/>
            </a:ln>
          </c:spPr>
          <c:marker>
            <c:symbol val="none"/>
          </c:marker>
          <c:xVal>
            <c:numRef>
              <c:f>'Data for Plots'!$B$3:$B$283</c:f>
              <c:numCache>
                <c:formatCode>0.00E+00</c:formatCode>
                <c:ptCount val="281"/>
                <c:pt idx="0">
                  <c:v>99</c:v>
                </c:pt>
                <c:pt idx="1">
                  <c:v>103.669</c:v>
                </c:pt>
                <c:pt idx="2">
                  <c:v>108.559</c:v>
                </c:pt>
                <c:pt idx="3">
                  <c:v>113.679</c:v>
                </c:pt>
                <c:pt idx="4">
                  <c:v>119.041</c:v>
                </c:pt>
                <c:pt idx="5">
                  <c:v>124.65600000000001</c:v>
                </c:pt>
                <c:pt idx="6">
                  <c:v>130.536</c:v>
                </c:pt>
                <c:pt idx="7">
                  <c:v>136.69200000000001</c:v>
                </c:pt>
                <c:pt idx="8">
                  <c:v>143.13999999999999</c:v>
                </c:pt>
                <c:pt idx="9">
                  <c:v>149.89099999999999</c:v>
                </c:pt>
                <c:pt idx="10">
                  <c:v>156.96100000000001</c:v>
                </c:pt>
                <c:pt idx="11">
                  <c:v>164.364</c:v>
                </c:pt>
                <c:pt idx="12">
                  <c:v>172.11600000000001</c:v>
                </c:pt>
                <c:pt idx="13">
                  <c:v>180.23400000000001</c:v>
                </c:pt>
                <c:pt idx="14">
                  <c:v>188.73500000000001</c:v>
                </c:pt>
                <c:pt idx="15">
                  <c:v>197.637</c:v>
                </c:pt>
                <c:pt idx="16">
                  <c:v>206.959</c:v>
                </c:pt>
                <c:pt idx="17">
                  <c:v>216.721</c:v>
                </c:pt>
                <c:pt idx="18">
                  <c:v>226.94200000000001</c:v>
                </c:pt>
                <c:pt idx="19">
                  <c:v>237.64599999999999</c:v>
                </c:pt>
                <c:pt idx="20">
                  <c:v>248.85499999999999</c:v>
                </c:pt>
                <c:pt idx="21">
                  <c:v>260.59300000000002</c:v>
                </c:pt>
                <c:pt idx="22">
                  <c:v>272.88400000000001</c:v>
                </c:pt>
                <c:pt idx="23">
                  <c:v>285.755</c:v>
                </c:pt>
                <c:pt idx="24">
                  <c:v>299.233</c:v>
                </c:pt>
                <c:pt idx="25">
                  <c:v>313.34699999999998</c:v>
                </c:pt>
                <c:pt idx="26">
                  <c:v>328.12599999999998</c:v>
                </c:pt>
                <c:pt idx="27">
                  <c:v>343.60199999999998</c:v>
                </c:pt>
                <c:pt idx="28">
                  <c:v>359.80900000000003</c:v>
                </c:pt>
                <c:pt idx="29">
                  <c:v>376.779</c:v>
                </c:pt>
                <c:pt idx="30">
                  <c:v>394.55099999999999</c:v>
                </c:pt>
                <c:pt idx="31">
                  <c:v>413.16</c:v>
                </c:pt>
                <c:pt idx="32">
                  <c:v>432.64699999999999</c:v>
                </c:pt>
                <c:pt idx="33">
                  <c:v>453.05399999999997</c:v>
                </c:pt>
                <c:pt idx="34">
                  <c:v>474.42200000000003</c:v>
                </c:pt>
                <c:pt idx="35">
                  <c:v>496.79899999999998</c:v>
                </c:pt>
                <c:pt idx="36">
                  <c:v>520.23099999999999</c:v>
                </c:pt>
                <c:pt idx="37">
                  <c:v>544.76800000000003</c:v>
                </c:pt>
                <c:pt idx="38">
                  <c:v>570.46299999999997</c:v>
                </c:pt>
                <c:pt idx="39">
                  <c:v>597.37</c:v>
                </c:pt>
                <c:pt idx="40">
                  <c:v>625.54499999999996</c:v>
                </c:pt>
                <c:pt idx="41">
                  <c:v>655.04999999999995</c:v>
                </c:pt>
                <c:pt idx="42">
                  <c:v>685.94600000000003</c:v>
                </c:pt>
                <c:pt idx="43">
                  <c:v>718.29899999999998</c:v>
                </c:pt>
                <c:pt idx="44">
                  <c:v>752.17899999999997</c:v>
                </c:pt>
                <c:pt idx="45">
                  <c:v>787.65599999999995</c:v>
                </c:pt>
                <c:pt idx="46">
                  <c:v>824.80700000000002</c:v>
                </c:pt>
                <c:pt idx="47">
                  <c:v>863.71</c:v>
                </c:pt>
                <c:pt idx="48">
                  <c:v>904.44799999999998</c:v>
                </c:pt>
                <c:pt idx="49">
                  <c:v>947.10699999999997</c:v>
                </c:pt>
                <c:pt idx="50">
                  <c:v>991.77800000000002</c:v>
                </c:pt>
                <c:pt idx="51">
                  <c:v>1038.557</c:v>
                </c:pt>
                <c:pt idx="52">
                  <c:v>1087.5409999999999</c:v>
                </c:pt>
                <c:pt idx="53">
                  <c:v>1138.837</c:v>
                </c:pt>
                <c:pt idx="54">
                  <c:v>1192.5509999999999</c:v>
                </c:pt>
                <c:pt idx="55">
                  <c:v>1248.799</c:v>
                </c:pt>
                <c:pt idx="56">
                  <c:v>1307.7</c:v>
                </c:pt>
                <c:pt idx="57">
                  <c:v>1369.3789999999999</c:v>
                </c:pt>
                <c:pt idx="58">
                  <c:v>1433.9680000000001</c:v>
                </c:pt>
                <c:pt idx="59">
                  <c:v>1501.6020000000001</c:v>
                </c:pt>
                <c:pt idx="60">
                  <c:v>1572.4269999999999</c:v>
                </c:pt>
                <c:pt idx="61">
                  <c:v>1646.5920000000001</c:v>
                </c:pt>
                <c:pt idx="62">
                  <c:v>1724.2560000000001</c:v>
                </c:pt>
                <c:pt idx="63">
                  <c:v>1805.5820000000001</c:v>
                </c:pt>
                <c:pt idx="64">
                  <c:v>1890.7449999999999</c:v>
                </c:pt>
                <c:pt idx="65">
                  <c:v>1979.924</c:v>
                </c:pt>
                <c:pt idx="66">
                  <c:v>2073.3090000000002</c:v>
                </c:pt>
                <c:pt idx="67">
                  <c:v>2171.0990000000002</c:v>
                </c:pt>
                <c:pt idx="68">
                  <c:v>2273.5010000000002</c:v>
                </c:pt>
                <c:pt idx="69">
                  <c:v>2380.7339999999999</c:v>
                </c:pt>
                <c:pt idx="70">
                  <c:v>2493.0239999999999</c:v>
                </c:pt>
                <c:pt idx="71">
                  <c:v>2610.61</c:v>
                </c:pt>
                <c:pt idx="72">
                  <c:v>2733.7420000000002</c:v>
                </c:pt>
                <c:pt idx="73">
                  <c:v>2862.6819999999998</c:v>
                </c:pt>
                <c:pt idx="74">
                  <c:v>2997.7040000000002</c:v>
                </c:pt>
                <c:pt idx="75">
                  <c:v>3139.0940000000001</c:v>
                </c:pt>
                <c:pt idx="76">
                  <c:v>3287.1529999999998</c:v>
                </c:pt>
                <c:pt idx="77">
                  <c:v>3442.1950000000002</c:v>
                </c:pt>
                <c:pt idx="78">
                  <c:v>3604.55</c:v>
                </c:pt>
                <c:pt idx="79">
                  <c:v>3774.5630000000001</c:v>
                </c:pt>
                <c:pt idx="80">
                  <c:v>3952.5949999999998</c:v>
                </c:pt>
                <c:pt idx="81">
                  <c:v>4139.0230000000001</c:v>
                </c:pt>
                <c:pt idx="82">
                  <c:v>4334.2449999999999</c:v>
                </c:pt>
                <c:pt idx="83">
                  <c:v>4538.6750000000002</c:v>
                </c:pt>
                <c:pt idx="84">
                  <c:v>4752.7460000000001</c:v>
                </c:pt>
                <c:pt idx="85">
                  <c:v>4976.915</c:v>
                </c:pt>
                <c:pt idx="86">
                  <c:v>5211.6570000000002</c:v>
                </c:pt>
                <c:pt idx="87">
                  <c:v>5457.4709999999995</c:v>
                </c:pt>
                <c:pt idx="88">
                  <c:v>5714.8779999999997</c:v>
                </c:pt>
                <c:pt idx="89">
                  <c:v>5984.4269999999997</c:v>
                </c:pt>
                <c:pt idx="90">
                  <c:v>6266.6890000000003</c:v>
                </c:pt>
                <c:pt idx="91">
                  <c:v>6562.2650000000003</c:v>
                </c:pt>
                <c:pt idx="92">
                  <c:v>6871.7820000000002</c:v>
                </c:pt>
                <c:pt idx="93">
                  <c:v>7195.8969999999999</c:v>
                </c:pt>
                <c:pt idx="94">
                  <c:v>7535.3</c:v>
                </c:pt>
                <c:pt idx="95">
                  <c:v>7890.7110000000002</c:v>
                </c:pt>
                <c:pt idx="96">
                  <c:v>8262.8850000000002</c:v>
                </c:pt>
                <c:pt idx="97">
                  <c:v>8652.6129999999994</c:v>
                </c:pt>
                <c:pt idx="98">
                  <c:v>9060.723</c:v>
                </c:pt>
                <c:pt idx="99">
                  <c:v>9488.0830000000005</c:v>
                </c:pt>
                <c:pt idx="100">
                  <c:v>9935.5990000000002</c:v>
                </c:pt>
                <c:pt idx="101">
                  <c:v>10404.223</c:v>
                </c:pt>
                <c:pt idx="102">
                  <c:v>10894.95</c:v>
                </c:pt>
                <c:pt idx="103">
                  <c:v>11408.822</c:v>
                </c:pt>
                <c:pt idx="104">
                  <c:v>11946.932000000001</c:v>
                </c:pt>
                <c:pt idx="105">
                  <c:v>12510.423000000001</c:v>
                </c:pt>
                <c:pt idx="106">
                  <c:v>13100.491</c:v>
                </c:pt>
                <c:pt idx="107">
                  <c:v>13718.391</c:v>
                </c:pt>
                <c:pt idx="108">
                  <c:v>14365.433999999999</c:v>
                </c:pt>
                <c:pt idx="109">
                  <c:v>15042.995999999999</c:v>
                </c:pt>
                <c:pt idx="110">
                  <c:v>15752.516</c:v>
                </c:pt>
                <c:pt idx="111">
                  <c:v>16495.502</c:v>
                </c:pt>
                <c:pt idx="112">
                  <c:v>17273.530999999999</c:v>
                </c:pt>
                <c:pt idx="113">
                  <c:v>18088.256000000001</c:v>
                </c:pt>
                <c:pt idx="114">
                  <c:v>18941.41</c:v>
                </c:pt>
                <c:pt idx="115">
                  <c:v>19834.803</c:v>
                </c:pt>
                <c:pt idx="116">
                  <c:v>20770.333999999999</c:v>
                </c:pt>
                <c:pt idx="117">
                  <c:v>21749.99</c:v>
                </c:pt>
                <c:pt idx="118">
                  <c:v>22775.852999999999</c:v>
                </c:pt>
                <c:pt idx="119">
                  <c:v>23850.101999999999</c:v>
                </c:pt>
                <c:pt idx="120">
                  <c:v>24975.019</c:v>
                </c:pt>
                <c:pt idx="121">
                  <c:v>26152.993999999999</c:v>
                </c:pt>
                <c:pt idx="122">
                  <c:v>27386.53</c:v>
                </c:pt>
                <c:pt idx="123">
                  <c:v>28678.245999999999</c:v>
                </c:pt>
                <c:pt idx="124">
                  <c:v>30030.887999999999</c:v>
                </c:pt>
                <c:pt idx="125">
                  <c:v>31447.329000000002</c:v>
                </c:pt>
                <c:pt idx="126">
                  <c:v>32930.578000000001</c:v>
                </c:pt>
                <c:pt idx="127">
                  <c:v>34483.786</c:v>
                </c:pt>
                <c:pt idx="128">
                  <c:v>36110.252999999997</c:v>
                </c:pt>
                <c:pt idx="129">
                  <c:v>37813.434000000001</c:v>
                </c:pt>
                <c:pt idx="130">
                  <c:v>39596.947999999997</c:v>
                </c:pt>
                <c:pt idx="131">
                  <c:v>41464.582999999999</c:v>
                </c:pt>
                <c:pt idx="132">
                  <c:v>43420.307000000001</c:v>
                </c:pt>
                <c:pt idx="133">
                  <c:v>45468.275000000001</c:v>
                </c:pt>
                <c:pt idx="134">
                  <c:v>47612.838000000003</c:v>
                </c:pt>
                <c:pt idx="135">
                  <c:v>49858.550999999999</c:v>
                </c:pt>
                <c:pt idx="136">
                  <c:v>52210.186000000002</c:v>
                </c:pt>
                <c:pt idx="137">
                  <c:v>54672.739000000001</c:v>
                </c:pt>
                <c:pt idx="138">
                  <c:v>57251.440999999999</c:v>
                </c:pt>
                <c:pt idx="139">
                  <c:v>59951.77</c:v>
                </c:pt>
                <c:pt idx="140">
                  <c:v>62779.463000000003</c:v>
                </c:pt>
                <c:pt idx="141">
                  <c:v>65740.528000000006</c:v>
                </c:pt>
                <c:pt idx="142">
                  <c:v>68841.254000000001</c:v>
                </c:pt>
                <c:pt idx="143">
                  <c:v>72088.23</c:v>
                </c:pt>
                <c:pt idx="144">
                  <c:v>75488.353000000003</c:v>
                </c:pt>
                <c:pt idx="145">
                  <c:v>79048.846999999994</c:v>
                </c:pt>
                <c:pt idx="146">
                  <c:v>82777.275999999998</c:v>
                </c:pt>
                <c:pt idx="147">
                  <c:v>86681.56</c:v>
                </c:pt>
                <c:pt idx="148">
                  <c:v>90769.994000000006</c:v>
                </c:pt>
                <c:pt idx="149">
                  <c:v>95051.263999999996</c:v>
                </c:pt>
                <c:pt idx="150">
                  <c:v>99534.464000000007</c:v>
                </c:pt>
                <c:pt idx="151">
                  <c:v>104229.12</c:v>
                </c:pt>
                <c:pt idx="152">
                  <c:v>109145.205</c:v>
                </c:pt>
                <c:pt idx="153">
                  <c:v>114293.162</c:v>
                </c:pt>
                <c:pt idx="154">
                  <c:v>119683.929</c:v>
                </c:pt>
                <c:pt idx="155">
                  <c:v>125328.95699999999</c:v>
                </c:pt>
                <c:pt idx="156">
                  <c:v>131240.24</c:v>
                </c:pt>
                <c:pt idx="157">
                  <c:v>137430.334</c:v>
                </c:pt>
                <c:pt idx="158">
                  <c:v>143912.39199999999</c:v>
                </c:pt>
                <c:pt idx="159">
                  <c:v>150700.18299999999</c:v>
                </c:pt>
                <c:pt idx="160">
                  <c:v>157808.128</c:v>
                </c:pt>
                <c:pt idx="161">
                  <c:v>165251.32800000001</c:v>
                </c:pt>
                <c:pt idx="162">
                  <c:v>173045.59400000001</c:v>
                </c:pt>
                <c:pt idx="163">
                  <c:v>181207.486</c:v>
                </c:pt>
                <c:pt idx="164">
                  <c:v>189754.34299999999</c:v>
                </c:pt>
                <c:pt idx="165">
                  <c:v>198704.321</c:v>
                </c:pt>
                <c:pt idx="166">
                  <c:v>208076.43599999999</c:v>
                </c:pt>
                <c:pt idx="167">
                  <c:v>217890.59700000001</c:v>
                </c:pt>
                <c:pt idx="168">
                  <c:v>228167.65400000001</c:v>
                </c:pt>
                <c:pt idx="169">
                  <c:v>238929.44099999999</c:v>
                </c:pt>
                <c:pt idx="170">
                  <c:v>250198.81899999999</c:v>
                </c:pt>
                <c:pt idx="171">
                  <c:v>261999.73</c:v>
                </c:pt>
                <c:pt idx="172">
                  <c:v>274357.24400000001</c:v>
                </c:pt>
                <c:pt idx="173">
                  <c:v>287297.61499999999</c:v>
                </c:pt>
                <c:pt idx="174">
                  <c:v>300848.33299999998</c:v>
                </c:pt>
                <c:pt idx="175">
                  <c:v>315038.18599999999</c:v>
                </c:pt>
                <c:pt idx="176">
                  <c:v>329897.31900000002</c:v>
                </c:pt>
                <c:pt idx="177">
                  <c:v>345457.30099999998</c:v>
                </c:pt>
                <c:pt idx="178">
                  <c:v>361751.18599999999</c:v>
                </c:pt>
                <c:pt idx="179">
                  <c:v>378813.59100000001</c:v>
                </c:pt>
                <c:pt idx="180">
                  <c:v>396680.76400000002</c:v>
                </c:pt>
                <c:pt idx="181">
                  <c:v>415390.66200000001</c:v>
                </c:pt>
                <c:pt idx="182">
                  <c:v>434983.03399999999</c:v>
                </c:pt>
                <c:pt idx="183">
                  <c:v>455499.50199999998</c:v>
                </c:pt>
                <c:pt idx="184">
                  <c:v>476983.65299999999</c:v>
                </c:pt>
                <c:pt idx="185">
                  <c:v>499481.12800000003</c:v>
                </c:pt>
                <c:pt idx="186">
                  <c:v>523039.72200000001</c:v>
                </c:pt>
                <c:pt idx="187">
                  <c:v>547709.48400000005</c:v>
                </c:pt>
                <c:pt idx="188">
                  <c:v>573542.82299999997</c:v>
                </c:pt>
                <c:pt idx="189">
                  <c:v>600594.62100000004</c:v>
                </c:pt>
                <c:pt idx="190">
                  <c:v>628922.348</c:v>
                </c:pt>
                <c:pt idx="191">
                  <c:v>658586.18400000001</c:v>
                </c:pt>
                <c:pt idx="192">
                  <c:v>689649.14800000004</c:v>
                </c:pt>
                <c:pt idx="193">
                  <c:v>722177.23199999996</c:v>
                </c:pt>
                <c:pt idx="194">
                  <c:v>756239.54099999997</c:v>
                </c:pt>
                <c:pt idx="195">
                  <c:v>791908.43700000003</c:v>
                </c:pt>
                <c:pt idx="196">
                  <c:v>829259.69700000004</c:v>
                </c:pt>
                <c:pt idx="197">
                  <c:v>868372.67099999997</c:v>
                </c:pt>
                <c:pt idx="198">
                  <c:v>909330.45299999998</c:v>
                </c:pt>
                <c:pt idx="199">
                  <c:v>952220.05500000005</c:v>
                </c:pt>
                <c:pt idx="200">
                  <c:v>997132.59400000004</c:v>
                </c:pt>
                <c:pt idx="201">
                  <c:v>1044163.4840000001</c:v>
                </c:pt>
                <c:pt idx="202">
                  <c:v>1093412.6399999999</c:v>
                </c:pt>
                <c:pt idx="203">
                  <c:v>1144984.6869999999</c:v>
                </c:pt>
                <c:pt idx="204">
                  <c:v>1198989.189</c:v>
                </c:pt>
                <c:pt idx="205">
                  <c:v>1255540.8740000001</c:v>
                </c:pt>
                <c:pt idx="206">
                  <c:v>1314759.8840000001</c:v>
                </c:pt>
                <c:pt idx="207">
                  <c:v>1376772.0249999999</c:v>
                </c:pt>
                <c:pt idx="208">
                  <c:v>1441709.04</c:v>
                </c:pt>
                <c:pt idx="209">
                  <c:v>1509708.882</c:v>
                </c:pt>
                <c:pt idx="210">
                  <c:v>1580916.014</c:v>
                </c:pt>
                <c:pt idx="211">
                  <c:v>1655481.7109999999</c:v>
                </c:pt>
                <c:pt idx="212">
                  <c:v>1733564.3840000001</c:v>
                </c:pt>
                <c:pt idx="213">
                  <c:v>1815329.915</c:v>
                </c:pt>
                <c:pt idx="214">
                  <c:v>1900952.01</c:v>
                </c:pt>
                <c:pt idx="215">
                  <c:v>1990612.568</c:v>
                </c:pt>
                <c:pt idx="216">
                  <c:v>2084502.068</c:v>
                </c:pt>
                <c:pt idx="217">
                  <c:v>2182819.9720000001</c:v>
                </c:pt>
                <c:pt idx="218">
                  <c:v>2285775.1529999999</c:v>
                </c:pt>
                <c:pt idx="219">
                  <c:v>2393586.3309999998</c:v>
                </c:pt>
                <c:pt idx="220">
                  <c:v>2506482.5449999999</c:v>
                </c:pt>
                <c:pt idx="221">
                  <c:v>2624703.6379999998</c:v>
                </c:pt>
                <c:pt idx="222">
                  <c:v>2748500.7620000001</c:v>
                </c:pt>
                <c:pt idx="223">
                  <c:v>2878136.9190000002</c:v>
                </c:pt>
                <c:pt idx="224">
                  <c:v>3013887.5120000001</c:v>
                </c:pt>
                <c:pt idx="225">
                  <c:v>3156040.9350000001</c:v>
                </c:pt>
                <c:pt idx="226">
                  <c:v>3304899.1860000002</c:v>
                </c:pt>
                <c:pt idx="227">
                  <c:v>3460778.5049999999</c:v>
                </c:pt>
                <c:pt idx="228">
                  <c:v>3624010.05</c:v>
                </c:pt>
                <c:pt idx="229">
                  <c:v>3794940.5950000002</c:v>
                </c:pt>
                <c:pt idx="230">
                  <c:v>3973933.273</c:v>
                </c:pt>
                <c:pt idx="231">
                  <c:v>4161368.344</c:v>
                </c:pt>
                <c:pt idx="232">
                  <c:v>4357644.0020000003</c:v>
                </c:pt>
                <c:pt idx="233">
                  <c:v>4563177.2249999996</c:v>
                </c:pt>
                <c:pt idx="234">
                  <c:v>4778404.6560000004</c:v>
                </c:pt>
                <c:pt idx="235">
                  <c:v>5003783.5319999997</c:v>
                </c:pt>
                <c:pt idx="236">
                  <c:v>5239792.659</c:v>
                </c:pt>
                <c:pt idx="237">
                  <c:v>5486933.4230000004</c:v>
                </c:pt>
                <c:pt idx="238">
                  <c:v>5745730.8629999999</c:v>
                </c:pt>
                <c:pt idx="239">
                  <c:v>6016734.7769999998</c:v>
                </c:pt>
                <c:pt idx="240">
                  <c:v>6300520.898</c:v>
                </c:pt>
                <c:pt idx="241">
                  <c:v>6597692.1140000001</c:v>
                </c:pt>
                <c:pt idx="242">
                  <c:v>6908879.7470000004</c:v>
                </c:pt>
                <c:pt idx="243">
                  <c:v>7234744.898</c:v>
                </c:pt>
                <c:pt idx="244">
                  <c:v>7575979.8480000002</c:v>
                </c:pt>
                <c:pt idx="245">
                  <c:v>7933309.5319999997</c:v>
                </c:pt>
                <c:pt idx="246">
                  <c:v>8307493.0760000004</c:v>
                </c:pt>
                <c:pt idx="247">
                  <c:v>8699325.4110000003</c:v>
                </c:pt>
                <c:pt idx="248">
                  <c:v>9109638.9619999994</c:v>
                </c:pt>
                <c:pt idx="249">
                  <c:v>9539305.4179999996</c:v>
                </c:pt>
                <c:pt idx="250">
                  <c:v>9989237.5800000001</c:v>
                </c:pt>
                <c:pt idx="251">
                  <c:v>10460391.301999999</c:v>
                </c:pt>
                <c:pt idx="252">
                  <c:v>10953767.524</c:v>
                </c:pt>
                <c:pt idx="253">
                  <c:v>11470414.396</c:v>
                </c:pt>
                <c:pt idx="254">
                  <c:v>12011429.503</c:v>
                </c:pt>
                <c:pt idx="255">
                  <c:v>12577962.200999999</c:v>
                </c:pt>
                <c:pt idx="256">
                  <c:v>13171216.057</c:v>
                </c:pt>
                <c:pt idx="257">
                  <c:v>13792451.403999999</c:v>
                </c:pt>
                <c:pt idx="258">
                  <c:v>14442988.021</c:v>
                </c:pt>
                <c:pt idx="259">
                  <c:v>15124207.936000001</c:v>
                </c:pt>
                <c:pt idx="260">
                  <c:v>15837558.359999999</c:v>
                </c:pt>
                <c:pt idx="261">
                  <c:v>16584554.767000001</c:v>
                </c:pt>
                <c:pt idx="262">
                  <c:v>17366784.105999999</c:v>
                </c:pt>
                <c:pt idx="263">
                  <c:v>18185908.179000001</c:v>
                </c:pt>
                <c:pt idx="264">
                  <c:v>19043667.169</c:v>
                </c:pt>
                <c:pt idx="265">
                  <c:v>19941883.335000001</c:v>
                </c:pt>
                <c:pt idx="266">
                  <c:v>20882464.884</c:v>
                </c:pt>
                <c:pt idx="267">
                  <c:v>21867410.030000001</c:v>
                </c:pt>
                <c:pt idx="268">
                  <c:v>22898811.230999999</c:v>
                </c:pt>
                <c:pt idx="269">
                  <c:v>23978859.640000001</c:v>
                </c:pt>
                <c:pt idx="270">
                  <c:v>25109849.756000001</c:v>
                </c:pt>
                <c:pt idx="271">
                  <c:v>26294184.305</c:v>
                </c:pt>
                <c:pt idx="272">
                  <c:v>27534379.337000001</c:v>
                </c:pt>
                <c:pt idx="273">
                  <c:v>28833069.574000001</c:v>
                </c:pt>
                <c:pt idx="274">
                  <c:v>30193014.009</c:v>
                </c:pt>
                <c:pt idx="275">
                  <c:v>31617101.765999999</c:v>
                </c:pt>
                <c:pt idx="276">
                  <c:v>33108358.238000002</c:v>
                </c:pt>
                <c:pt idx="277">
                  <c:v>34669951.512999997</c:v>
                </c:pt>
                <c:pt idx="278">
                  <c:v>36305199.105999999</c:v>
                </c:pt>
                <c:pt idx="279">
                  <c:v>38017575.006999999</c:v>
                </c:pt>
                <c:pt idx="280">
                  <c:v>39810717.060000002</c:v>
                </c:pt>
              </c:numCache>
              <c:extLst xmlns:c15="http://schemas.microsoft.com/office/drawing/2012/chart"/>
            </c:numRef>
          </c:xVal>
          <c:yVal>
            <c:numRef>
              <c:f>'Data for Plots'!$I$3:$I$283</c:f>
              <c:numCache>
                <c:formatCode>0.00</c:formatCode>
                <c:ptCount val="281"/>
                <c:pt idx="0">
                  <c:v>1137.96941072</c:v>
                </c:pt>
                <c:pt idx="1">
                  <c:v>1083.0596384999999</c:v>
                </c:pt>
                <c:pt idx="2">
                  <c:v>1034.5050445099998</c:v>
                </c:pt>
                <c:pt idx="3">
                  <c:v>990.70882498100002</c:v>
                </c:pt>
                <c:pt idx="4">
                  <c:v>949.94643911000003</c:v>
                </c:pt>
                <c:pt idx="5">
                  <c:v>905.18283849700003</c:v>
                </c:pt>
                <c:pt idx="6">
                  <c:v>865.27577173900011</c:v>
                </c:pt>
                <c:pt idx="7">
                  <c:v>828.97607678300005</c:v>
                </c:pt>
                <c:pt idx="8">
                  <c:v>795.62239724400001</c:v>
                </c:pt>
                <c:pt idx="9">
                  <c:v>762.97448443799999</c:v>
                </c:pt>
                <c:pt idx="10">
                  <c:v>728.81808742599992</c:v>
                </c:pt>
                <c:pt idx="11">
                  <c:v>697.39853016200004</c:v>
                </c:pt>
                <c:pt idx="12">
                  <c:v>668.8740602549999</c:v>
                </c:pt>
                <c:pt idx="13">
                  <c:v>642.19281844300008</c:v>
                </c:pt>
                <c:pt idx="14">
                  <c:v>616.75227814699997</c:v>
                </c:pt>
                <c:pt idx="15">
                  <c:v>590.54070523099995</c:v>
                </c:pt>
                <c:pt idx="16">
                  <c:v>566.19980500700001</c:v>
                </c:pt>
                <c:pt idx="17">
                  <c:v>543.694128783</c:v>
                </c:pt>
                <c:pt idx="18">
                  <c:v>522.26500981699996</c:v>
                </c:pt>
                <c:pt idx="19">
                  <c:v>500.51345998600004</c:v>
                </c:pt>
                <c:pt idx="20">
                  <c:v>480.23859216599999</c:v>
                </c:pt>
                <c:pt idx="21">
                  <c:v>461.32783490599996</c:v>
                </c:pt>
                <c:pt idx="22">
                  <c:v>443.50063944800002</c:v>
                </c:pt>
                <c:pt idx="23">
                  <c:v>425.684424675</c:v>
                </c:pt>
                <c:pt idx="24">
                  <c:v>408.60760906499996</c:v>
                </c:pt>
                <c:pt idx="25">
                  <c:v>392.863404699</c:v>
                </c:pt>
                <c:pt idx="26">
                  <c:v>378.07414046299999</c:v>
                </c:pt>
                <c:pt idx="27">
                  <c:v>364.05952802000002</c:v>
                </c:pt>
                <c:pt idx="28">
                  <c:v>350.05960537599998</c:v>
                </c:pt>
                <c:pt idx="29">
                  <c:v>336.765407079</c:v>
                </c:pt>
                <c:pt idx="30">
                  <c:v>324.19825804599998</c:v>
                </c:pt>
                <c:pt idx="31">
                  <c:v>312.39534347999995</c:v>
                </c:pt>
                <c:pt idx="32">
                  <c:v>301.09066562600003</c:v>
                </c:pt>
                <c:pt idx="33">
                  <c:v>289.96960552600001</c:v>
                </c:pt>
                <c:pt idx="34">
                  <c:v>279.48995775399999</c:v>
                </c:pt>
                <c:pt idx="35">
                  <c:v>269.59490572700003</c:v>
                </c:pt>
                <c:pt idx="36">
                  <c:v>260.24220816400003</c:v>
                </c:pt>
                <c:pt idx="37">
                  <c:v>251.09369010900002</c:v>
                </c:pt>
                <c:pt idx="38">
                  <c:v>242.18600957999999</c:v>
                </c:pt>
                <c:pt idx="39">
                  <c:v>233.78831971299999</c:v>
                </c:pt>
                <c:pt idx="40">
                  <c:v>225.89929668299999</c:v>
                </c:pt>
                <c:pt idx="41">
                  <c:v>218.30816825599999</c:v>
                </c:pt>
                <c:pt idx="42">
                  <c:v>210.877294603</c:v>
                </c:pt>
                <c:pt idx="43">
                  <c:v>203.75189207399998</c:v>
                </c:pt>
                <c:pt idx="44">
                  <c:v>197.05070297400002</c:v>
                </c:pt>
                <c:pt idx="45">
                  <c:v>190.644383729</c:v>
                </c:pt>
                <c:pt idx="46">
                  <c:v>184.559118144</c:v>
                </c:pt>
                <c:pt idx="47">
                  <c:v>178.472736965</c:v>
                </c:pt>
                <c:pt idx="48">
                  <c:v>172.79806841999999</c:v>
                </c:pt>
                <c:pt idx="49">
                  <c:v>167.39353268400001</c:v>
                </c:pt>
                <c:pt idx="50">
                  <c:v>162.3535397</c:v>
                </c:pt>
                <c:pt idx="51">
                  <c:v>157.26289076800001</c:v>
                </c:pt>
                <c:pt idx="52">
                  <c:v>152.60984546</c:v>
                </c:pt>
                <c:pt idx="53">
                  <c:v>147.94550870199998</c:v>
                </c:pt>
                <c:pt idx="54">
                  <c:v>143.59560972700001</c:v>
                </c:pt>
                <c:pt idx="55">
                  <c:v>139.44120248999999</c:v>
                </c:pt>
                <c:pt idx="56">
                  <c:v>135.33562401200001</c:v>
                </c:pt>
                <c:pt idx="57">
                  <c:v>131.454726139</c:v>
                </c:pt>
                <c:pt idx="58">
                  <c:v>127.856475394</c:v>
                </c:pt>
                <c:pt idx="59">
                  <c:v>124.205508994</c:v>
                </c:pt>
                <c:pt idx="60">
                  <c:v>120.869262885</c:v>
                </c:pt>
                <c:pt idx="61">
                  <c:v>117.499894088</c:v>
                </c:pt>
                <c:pt idx="62">
                  <c:v>114.356706346</c:v>
                </c:pt>
                <c:pt idx="63">
                  <c:v>111.355313522</c:v>
                </c:pt>
                <c:pt idx="64">
                  <c:v>108.37053643199999</c:v>
                </c:pt>
                <c:pt idx="65">
                  <c:v>105.52661514899999</c:v>
                </c:pt>
                <c:pt idx="66">
                  <c:v>102.90176005100001</c:v>
                </c:pt>
                <c:pt idx="67">
                  <c:v>100.34310940900001</c:v>
                </c:pt>
                <c:pt idx="68">
                  <c:v>97.686759437800006</c:v>
                </c:pt>
                <c:pt idx="69">
                  <c:v>95.296541452200003</c:v>
                </c:pt>
                <c:pt idx="70">
                  <c:v>92.991071107600007</c:v>
                </c:pt>
                <c:pt idx="71">
                  <c:v>90.7168081067</c:v>
                </c:pt>
                <c:pt idx="72">
                  <c:v>88.590493327800004</c:v>
                </c:pt>
                <c:pt idx="73">
                  <c:v>86.404796156700002</c:v>
                </c:pt>
                <c:pt idx="74">
                  <c:v>84.442225896400004</c:v>
                </c:pt>
                <c:pt idx="75">
                  <c:v>82.429872186499992</c:v>
                </c:pt>
                <c:pt idx="76">
                  <c:v>80.578289645399991</c:v>
                </c:pt>
                <c:pt idx="77">
                  <c:v>78.828158553999998</c:v>
                </c:pt>
                <c:pt idx="78">
                  <c:v>76.935778815099994</c:v>
                </c:pt>
                <c:pt idx="79">
                  <c:v>75.217548999000002</c:v>
                </c:pt>
                <c:pt idx="80">
                  <c:v>73.730276145799991</c:v>
                </c:pt>
                <c:pt idx="81">
                  <c:v>72.010081077600006</c:v>
                </c:pt>
                <c:pt idx="82">
                  <c:v>70.492252243099998</c:v>
                </c:pt>
                <c:pt idx="83">
                  <c:v>68.975908120200003</c:v>
                </c:pt>
                <c:pt idx="84">
                  <c:v>67.653119233799998</c:v>
                </c:pt>
                <c:pt idx="85">
                  <c:v>66.259787484400007</c:v>
                </c:pt>
                <c:pt idx="86">
                  <c:v>64.856530861799996</c:v>
                </c:pt>
                <c:pt idx="87">
                  <c:v>63.616395227700004</c:v>
                </c:pt>
                <c:pt idx="88">
                  <c:v>62.319846768400005</c:v>
                </c:pt>
                <c:pt idx="89">
                  <c:v>61.101459654099997</c:v>
                </c:pt>
                <c:pt idx="90">
                  <c:v>59.940718365500004</c:v>
                </c:pt>
                <c:pt idx="91">
                  <c:v>58.787967764999998</c:v>
                </c:pt>
                <c:pt idx="92">
                  <c:v>57.642682660399998</c:v>
                </c:pt>
                <c:pt idx="93">
                  <c:v>56.627440906700002</c:v>
                </c:pt>
                <c:pt idx="94">
                  <c:v>55.689043506300003</c:v>
                </c:pt>
                <c:pt idx="95">
                  <c:v>54.622493853399995</c:v>
                </c:pt>
                <c:pt idx="96">
                  <c:v>53.720847728300001</c:v>
                </c:pt>
                <c:pt idx="97">
                  <c:v>52.723663189500002</c:v>
                </c:pt>
                <c:pt idx="98">
                  <c:v>51.909429023199998</c:v>
                </c:pt>
                <c:pt idx="99">
                  <c:v>51.031140694400001</c:v>
                </c:pt>
                <c:pt idx="100">
                  <c:v>50.1000037568</c:v>
                </c:pt>
                <c:pt idx="101">
                  <c:v>49.429030750799996</c:v>
                </c:pt>
                <c:pt idx="102">
                  <c:v>48.570885088499999</c:v>
                </c:pt>
                <c:pt idx="103">
                  <c:v>47.8455499473</c:v>
                </c:pt>
                <c:pt idx="104">
                  <c:v>47.225201263799995</c:v>
                </c:pt>
                <c:pt idx="105">
                  <c:v>46.410620272300001</c:v>
                </c:pt>
                <c:pt idx="106">
                  <c:v>45.728129578000001</c:v>
                </c:pt>
                <c:pt idx="107">
                  <c:v>45.077502831099999</c:v>
                </c:pt>
                <c:pt idx="108">
                  <c:v>44.481297984600005</c:v>
                </c:pt>
                <c:pt idx="109">
                  <c:v>43.909533658600004</c:v>
                </c:pt>
                <c:pt idx="110">
                  <c:v>43.320320701100002</c:v>
                </c:pt>
                <c:pt idx="111">
                  <c:v>42.703045107000001</c:v>
                </c:pt>
                <c:pt idx="112">
                  <c:v>42.253733942700002</c:v>
                </c:pt>
                <c:pt idx="113">
                  <c:v>41.796388618800002</c:v>
                </c:pt>
                <c:pt idx="114">
                  <c:v>41.2818055567</c:v>
                </c:pt>
                <c:pt idx="115">
                  <c:v>40.788245847900001</c:v>
                </c:pt>
                <c:pt idx="116">
                  <c:v>40.337042221799997</c:v>
                </c:pt>
                <c:pt idx="117">
                  <c:v>39.946825677900001</c:v>
                </c:pt>
                <c:pt idx="118">
                  <c:v>39.514464085</c:v>
                </c:pt>
                <c:pt idx="119">
                  <c:v>39.0336171776</c:v>
                </c:pt>
                <c:pt idx="120">
                  <c:v>38.715995169599999</c:v>
                </c:pt>
                <c:pt idx="121">
                  <c:v>38.2946932507</c:v>
                </c:pt>
                <c:pt idx="122">
                  <c:v>37.960958481200002</c:v>
                </c:pt>
                <c:pt idx="123">
                  <c:v>37.711400339499995</c:v>
                </c:pt>
                <c:pt idx="124">
                  <c:v>37.4629322519</c:v>
                </c:pt>
                <c:pt idx="125">
                  <c:v>37.129665471400003</c:v>
                </c:pt>
                <c:pt idx="126">
                  <c:v>36.767236950099999</c:v>
                </c:pt>
                <c:pt idx="127">
                  <c:v>36.534022930399999</c:v>
                </c:pt>
                <c:pt idx="128">
                  <c:v>36.147587197</c:v>
                </c:pt>
                <c:pt idx="129">
                  <c:v>35.959015344299999</c:v>
                </c:pt>
                <c:pt idx="130">
                  <c:v>35.834437121100002</c:v>
                </c:pt>
                <c:pt idx="131">
                  <c:v>35.535412907799994</c:v>
                </c:pt>
                <c:pt idx="132">
                  <c:v>35.348302807799996</c:v>
                </c:pt>
                <c:pt idx="133">
                  <c:v>35.0656130996</c:v>
                </c:pt>
                <c:pt idx="134">
                  <c:v>34.839868191100003</c:v>
                </c:pt>
                <c:pt idx="135">
                  <c:v>34.721195138600002</c:v>
                </c:pt>
                <c:pt idx="136">
                  <c:v>34.3889034221</c:v>
                </c:pt>
                <c:pt idx="137">
                  <c:v>34.409415426899997</c:v>
                </c:pt>
                <c:pt idx="138">
                  <c:v>34.208850074499999</c:v>
                </c:pt>
                <c:pt idx="139">
                  <c:v>33.972000412</c:v>
                </c:pt>
                <c:pt idx="140">
                  <c:v>33.801079151099998</c:v>
                </c:pt>
                <c:pt idx="141">
                  <c:v>33.632149272700005</c:v>
                </c:pt>
                <c:pt idx="142">
                  <c:v>33.495949686300001</c:v>
                </c:pt>
                <c:pt idx="143">
                  <c:v>33.4303731125</c:v>
                </c:pt>
                <c:pt idx="144">
                  <c:v>33.282139669999999</c:v>
                </c:pt>
                <c:pt idx="145">
                  <c:v>33.127680810399994</c:v>
                </c:pt>
                <c:pt idx="146">
                  <c:v>33.026529461499997</c:v>
                </c:pt>
                <c:pt idx="147">
                  <c:v>32.8466736154</c:v>
                </c:pt>
                <c:pt idx="148">
                  <c:v>32.797379787299995</c:v>
                </c:pt>
                <c:pt idx="149">
                  <c:v>32.662636668700003</c:v>
                </c:pt>
                <c:pt idx="150">
                  <c:v>32.557244407399999</c:v>
                </c:pt>
                <c:pt idx="151">
                  <c:v>32.384962686099996</c:v>
                </c:pt>
                <c:pt idx="152">
                  <c:v>32.254605439700001</c:v>
                </c:pt>
                <c:pt idx="153">
                  <c:v>32.127245989999999</c:v>
                </c:pt>
                <c:pt idx="154">
                  <c:v>32.057657085000002</c:v>
                </c:pt>
                <c:pt idx="155">
                  <c:v>31.934725674300001</c:v>
                </c:pt>
                <c:pt idx="156">
                  <c:v>31.859052036700003</c:v>
                </c:pt>
                <c:pt idx="157">
                  <c:v>31.700695127699998</c:v>
                </c:pt>
                <c:pt idx="158">
                  <c:v>31.649653460899998</c:v>
                </c:pt>
                <c:pt idx="159">
                  <c:v>31.512802297</c:v>
                </c:pt>
                <c:pt idx="160">
                  <c:v>31.379357747300002</c:v>
                </c:pt>
                <c:pt idx="161">
                  <c:v>31.220441200500002</c:v>
                </c:pt>
                <c:pt idx="162">
                  <c:v>31.155210314800001</c:v>
                </c:pt>
                <c:pt idx="163">
                  <c:v>31.016402143200001</c:v>
                </c:pt>
                <c:pt idx="164">
                  <c:v>30.982837248400003</c:v>
                </c:pt>
                <c:pt idx="165">
                  <c:v>30.7795372641</c:v>
                </c:pt>
                <c:pt idx="166">
                  <c:v>30.632010386499999</c:v>
                </c:pt>
                <c:pt idx="167">
                  <c:v>30.4554680472</c:v>
                </c:pt>
                <c:pt idx="168">
                  <c:v>30.372839347199999</c:v>
                </c:pt>
                <c:pt idx="169">
                  <c:v>30.250993728400001</c:v>
                </c:pt>
                <c:pt idx="170">
                  <c:v>30.033543214600002</c:v>
                </c:pt>
                <c:pt idx="171">
                  <c:v>29.990244905400001</c:v>
                </c:pt>
                <c:pt idx="172">
                  <c:v>29.879794417900001</c:v>
                </c:pt>
                <c:pt idx="173">
                  <c:v>29.6436107828</c:v>
                </c:pt>
                <c:pt idx="174">
                  <c:v>29.552708377400002</c:v>
                </c:pt>
                <c:pt idx="175">
                  <c:v>29.335787747500003</c:v>
                </c:pt>
                <c:pt idx="176">
                  <c:v>29.180964856500001</c:v>
                </c:pt>
                <c:pt idx="177">
                  <c:v>29.054718645299999</c:v>
                </c:pt>
                <c:pt idx="178">
                  <c:v>28.919011257399998</c:v>
                </c:pt>
                <c:pt idx="179">
                  <c:v>28.655715302499999</c:v>
                </c:pt>
                <c:pt idx="180">
                  <c:v>28.508235680200002</c:v>
                </c:pt>
                <c:pt idx="181">
                  <c:v>28.3703474621</c:v>
                </c:pt>
                <c:pt idx="182">
                  <c:v>28.172557767800001</c:v>
                </c:pt>
                <c:pt idx="183">
                  <c:v>28.015207351899999</c:v>
                </c:pt>
                <c:pt idx="184">
                  <c:v>27.809278110800001</c:v>
                </c:pt>
                <c:pt idx="185">
                  <c:v>27.680991421600002</c:v>
                </c:pt>
                <c:pt idx="186">
                  <c:v>27.541997972200001</c:v>
                </c:pt>
                <c:pt idx="187">
                  <c:v>27.341530959</c:v>
                </c:pt>
                <c:pt idx="188">
                  <c:v>27.124756247099999</c:v>
                </c:pt>
                <c:pt idx="189">
                  <c:v>26.898538503199998</c:v>
                </c:pt>
                <c:pt idx="190">
                  <c:v>26.745996871700001</c:v>
                </c:pt>
                <c:pt idx="191">
                  <c:v>26.687211198</c:v>
                </c:pt>
                <c:pt idx="192">
                  <c:v>26.431916343599998</c:v>
                </c:pt>
                <c:pt idx="193">
                  <c:v>26.3064704847</c:v>
                </c:pt>
                <c:pt idx="194">
                  <c:v>26.153797001600001</c:v>
                </c:pt>
                <c:pt idx="195">
                  <c:v>25.9367069071</c:v>
                </c:pt>
                <c:pt idx="196">
                  <c:v>25.827632892100002</c:v>
                </c:pt>
                <c:pt idx="197">
                  <c:v>25.755754391700002</c:v>
                </c:pt>
                <c:pt idx="198">
                  <c:v>25.594617816100001</c:v>
                </c:pt>
                <c:pt idx="199">
                  <c:v>25.452106055999998</c:v>
                </c:pt>
                <c:pt idx="200">
                  <c:v>25.269027616399999</c:v>
                </c:pt>
                <c:pt idx="201">
                  <c:v>25.1391225765</c:v>
                </c:pt>
                <c:pt idx="202">
                  <c:v>24.957083647499999</c:v>
                </c:pt>
                <c:pt idx="203">
                  <c:v>25.044033163800002</c:v>
                </c:pt>
                <c:pt idx="204">
                  <c:v>24.8016236504</c:v>
                </c:pt>
                <c:pt idx="205">
                  <c:v>24.758449702500002</c:v>
                </c:pt>
                <c:pt idx="206">
                  <c:v>24.642265899399998</c:v>
                </c:pt>
                <c:pt idx="207">
                  <c:v>24.5015355892</c:v>
                </c:pt>
                <c:pt idx="208">
                  <c:v>24.529915551400002</c:v>
                </c:pt>
                <c:pt idx="209">
                  <c:v>24.391577142300001</c:v>
                </c:pt>
                <c:pt idx="210">
                  <c:v>24.265056111300002</c:v>
                </c:pt>
                <c:pt idx="211">
                  <c:v>24.239222561600002</c:v>
                </c:pt>
                <c:pt idx="212">
                  <c:v>24.1356977628</c:v>
                </c:pt>
                <c:pt idx="213">
                  <c:v>24.018297160199999</c:v>
                </c:pt>
                <c:pt idx="214">
                  <c:v>23.993849934899998</c:v>
                </c:pt>
                <c:pt idx="215">
                  <c:v>24.049929607199999</c:v>
                </c:pt>
                <c:pt idx="216">
                  <c:v>23.894274506800002</c:v>
                </c:pt>
                <c:pt idx="217">
                  <c:v>23.863187258</c:v>
                </c:pt>
                <c:pt idx="218">
                  <c:v>23.8662715054</c:v>
                </c:pt>
                <c:pt idx="219">
                  <c:v>23.961202320799998</c:v>
                </c:pt>
                <c:pt idx="220">
                  <c:v>23.825181198199999</c:v>
                </c:pt>
                <c:pt idx="221">
                  <c:v>23.798883286799999</c:v>
                </c:pt>
                <c:pt idx="222">
                  <c:v>23.846902564700002</c:v>
                </c:pt>
                <c:pt idx="223">
                  <c:v>23.832054484</c:v>
                </c:pt>
                <c:pt idx="224">
                  <c:v>23.784098631199999</c:v>
                </c:pt>
                <c:pt idx="225">
                  <c:v>23.805006093799999</c:v>
                </c:pt>
                <c:pt idx="226">
                  <c:v>23.823484979</c:v>
                </c:pt>
                <c:pt idx="227">
                  <c:v>23.861857074899998</c:v>
                </c:pt>
                <c:pt idx="228">
                  <c:v>23.8332139639</c:v>
                </c:pt>
                <c:pt idx="229">
                  <c:v>23.9203569911</c:v>
                </c:pt>
                <c:pt idx="230">
                  <c:v>23.968498587300001</c:v>
                </c:pt>
                <c:pt idx="231">
                  <c:v>24.153908794699998</c:v>
                </c:pt>
                <c:pt idx="232">
                  <c:v>24.127189601799998</c:v>
                </c:pt>
                <c:pt idx="233">
                  <c:v>24.0519039106</c:v>
                </c:pt>
                <c:pt idx="234">
                  <c:v>24.240972690500001</c:v>
                </c:pt>
                <c:pt idx="235">
                  <c:v>24.251708792100001</c:v>
                </c:pt>
                <c:pt idx="236">
                  <c:v>24.529793400499997</c:v>
                </c:pt>
                <c:pt idx="237">
                  <c:v>24.6614621949</c:v>
                </c:pt>
                <c:pt idx="238">
                  <c:v>24.6328583956</c:v>
                </c:pt>
                <c:pt idx="239">
                  <c:v>24.759709298299999</c:v>
                </c:pt>
                <c:pt idx="240">
                  <c:v>25.0293954019</c:v>
                </c:pt>
                <c:pt idx="241">
                  <c:v>25.0976517436</c:v>
                </c:pt>
                <c:pt idx="242">
                  <c:v>25.419775182999999</c:v>
                </c:pt>
                <c:pt idx="243">
                  <c:v>25.4912974368</c:v>
                </c:pt>
                <c:pt idx="244">
                  <c:v>25.6106379635</c:v>
                </c:pt>
                <c:pt idx="245">
                  <c:v>25.961408904600003</c:v>
                </c:pt>
                <c:pt idx="246">
                  <c:v>25.967965636700001</c:v>
                </c:pt>
                <c:pt idx="247">
                  <c:v>26.271514956299999</c:v>
                </c:pt>
                <c:pt idx="248">
                  <c:v>26.670413188100003</c:v>
                </c:pt>
                <c:pt idx="249">
                  <c:v>26.863179927700003</c:v>
                </c:pt>
                <c:pt idx="250">
                  <c:v>27.1227195584</c:v>
                </c:pt>
                <c:pt idx="251">
                  <c:v>27.281244452100001</c:v>
                </c:pt>
                <c:pt idx="252">
                  <c:v>27.5949338263</c:v>
                </c:pt>
                <c:pt idx="253">
                  <c:v>27.956053558600001</c:v>
                </c:pt>
                <c:pt idx="254">
                  <c:v>28.403817977599999</c:v>
                </c:pt>
                <c:pt idx="255">
                  <c:v>28.605885249900002</c:v>
                </c:pt>
                <c:pt idx="256">
                  <c:v>28.9748567442</c:v>
                </c:pt>
                <c:pt idx="257">
                  <c:v>29.3258522665</c:v>
                </c:pt>
                <c:pt idx="258">
                  <c:v>29.606822891</c:v>
                </c:pt>
                <c:pt idx="259">
                  <c:v>30.291622185600001</c:v>
                </c:pt>
                <c:pt idx="260">
                  <c:v>30.584255126199999</c:v>
                </c:pt>
                <c:pt idx="261">
                  <c:v>30.893093952899999</c:v>
                </c:pt>
                <c:pt idx="262">
                  <c:v>31.1398357353</c:v>
                </c:pt>
                <c:pt idx="263">
                  <c:v>31.437607859400003</c:v>
                </c:pt>
                <c:pt idx="264">
                  <c:v>31.764305677100001</c:v>
                </c:pt>
                <c:pt idx="265">
                  <c:v>31.849816916099996</c:v>
                </c:pt>
                <c:pt idx="266">
                  <c:v>32.047816947699999</c:v>
                </c:pt>
                <c:pt idx="267">
                  <c:v>31.973344368399999</c:v>
                </c:pt>
                <c:pt idx="268">
                  <c:v>32.033761183899998</c:v>
                </c:pt>
                <c:pt idx="269">
                  <c:v>31.803827238</c:v>
                </c:pt>
                <c:pt idx="270">
                  <c:v>31.599204407699997</c:v>
                </c:pt>
                <c:pt idx="271">
                  <c:v>31.0513971725</c:v>
                </c:pt>
                <c:pt idx="272">
                  <c:v>30.5431226633</c:v>
                </c:pt>
                <c:pt idx="273">
                  <c:v>29.677005357200002</c:v>
                </c:pt>
                <c:pt idx="274">
                  <c:v>28.470421045199998</c:v>
                </c:pt>
                <c:pt idx="275">
                  <c:v>26.991145752100003</c:v>
                </c:pt>
                <c:pt idx="276">
                  <c:v>25.341614100899999</c:v>
                </c:pt>
                <c:pt idx="277">
                  <c:v>22.9259875415</c:v>
                </c:pt>
                <c:pt idx="278">
                  <c:v>20.443730243299999</c:v>
                </c:pt>
                <c:pt idx="279">
                  <c:v>17.236827613999999</c:v>
                </c:pt>
                <c:pt idx="280">
                  <c:v>13.216104343200001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4D5-487F-973D-66A5BAE776A5}"/>
            </c:ext>
          </c:extLst>
        </c:ser>
        <c:ser>
          <c:idx val="1"/>
          <c:order val="1"/>
          <c:tx>
            <c:strRef>
              <c:f>'Data for Plots'!$K$1</c:f>
              <c:strCache>
                <c:ptCount val="1"/>
                <c:pt idx="0">
                  <c:v>Z_22uF-75V, Ohm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'Data for Plots'!$B$3:$B$283</c:f>
              <c:numCache>
                <c:formatCode>0.00E+00</c:formatCode>
                <c:ptCount val="281"/>
                <c:pt idx="0">
                  <c:v>99</c:v>
                </c:pt>
                <c:pt idx="1">
                  <c:v>103.669</c:v>
                </c:pt>
                <c:pt idx="2">
                  <c:v>108.559</c:v>
                </c:pt>
                <c:pt idx="3">
                  <c:v>113.679</c:v>
                </c:pt>
                <c:pt idx="4">
                  <c:v>119.041</c:v>
                </c:pt>
                <c:pt idx="5">
                  <c:v>124.65600000000001</c:v>
                </c:pt>
                <c:pt idx="6">
                  <c:v>130.536</c:v>
                </c:pt>
                <c:pt idx="7">
                  <c:v>136.69200000000001</c:v>
                </c:pt>
                <c:pt idx="8">
                  <c:v>143.13999999999999</c:v>
                </c:pt>
                <c:pt idx="9">
                  <c:v>149.89099999999999</c:v>
                </c:pt>
                <c:pt idx="10">
                  <c:v>156.96100000000001</c:v>
                </c:pt>
                <c:pt idx="11">
                  <c:v>164.364</c:v>
                </c:pt>
                <c:pt idx="12">
                  <c:v>172.11600000000001</c:v>
                </c:pt>
                <c:pt idx="13">
                  <c:v>180.23400000000001</c:v>
                </c:pt>
                <c:pt idx="14">
                  <c:v>188.73500000000001</c:v>
                </c:pt>
                <c:pt idx="15">
                  <c:v>197.637</c:v>
                </c:pt>
                <c:pt idx="16">
                  <c:v>206.959</c:v>
                </c:pt>
                <c:pt idx="17">
                  <c:v>216.721</c:v>
                </c:pt>
                <c:pt idx="18">
                  <c:v>226.94200000000001</c:v>
                </c:pt>
                <c:pt idx="19">
                  <c:v>237.64599999999999</c:v>
                </c:pt>
                <c:pt idx="20">
                  <c:v>248.85499999999999</c:v>
                </c:pt>
                <c:pt idx="21">
                  <c:v>260.59300000000002</c:v>
                </c:pt>
                <c:pt idx="22">
                  <c:v>272.88400000000001</c:v>
                </c:pt>
                <c:pt idx="23">
                  <c:v>285.755</c:v>
                </c:pt>
                <c:pt idx="24">
                  <c:v>299.233</c:v>
                </c:pt>
                <c:pt idx="25">
                  <c:v>313.34699999999998</c:v>
                </c:pt>
                <c:pt idx="26">
                  <c:v>328.12599999999998</c:v>
                </c:pt>
                <c:pt idx="27">
                  <c:v>343.60199999999998</c:v>
                </c:pt>
                <c:pt idx="28">
                  <c:v>359.80900000000003</c:v>
                </c:pt>
                <c:pt idx="29">
                  <c:v>376.779</c:v>
                </c:pt>
                <c:pt idx="30">
                  <c:v>394.55099999999999</c:v>
                </c:pt>
                <c:pt idx="31">
                  <c:v>413.16</c:v>
                </c:pt>
                <c:pt idx="32">
                  <c:v>432.64699999999999</c:v>
                </c:pt>
                <c:pt idx="33">
                  <c:v>453.05399999999997</c:v>
                </c:pt>
                <c:pt idx="34">
                  <c:v>474.42200000000003</c:v>
                </c:pt>
                <c:pt idx="35">
                  <c:v>496.79899999999998</c:v>
                </c:pt>
                <c:pt idx="36">
                  <c:v>520.23099999999999</c:v>
                </c:pt>
                <c:pt idx="37">
                  <c:v>544.76800000000003</c:v>
                </c:pt>
                <c:pt idx="38">
                  <c:v>570.46299999999997</c:v>
                </c:pt>
                <c:pt idx="39">
                  <c:v>597.37</c:v>
                </c:pt>
                <c:pt idx="40">
                  <c:v>625.54499999999996</c:v>
                </c:pt>
                <c:pt idx="41">
                  <c:v>655.04999999999995</c:v>
                </c:pt>
                <c:pt idx="42">
                  <c:v>685.94600000000003</c:v>
                </c:pt>
                <c:pt idx="43">
                  <c:v>718.29899999999998</c:v>
                </c:pt>
                <c:pt idx="44">
                  <c:v>752.17899999999997</c:v>
                </c:pt>
                <c:pt idx="45">
                  <c:v>787.65599999999995</c:v>
                </c:pt>
                <c:pt idx="46">
                  <c:v>824.80700000000002</c:v>
                </c:pt>
                <c:pt idx="47">
                  <c:v>863.71</c:v>
                </c:pt>
                <c:pt idx="48">
                  <c:v>904.44799999999998</c:v>
                </c:pt>
                <c:pt idx="49">
                  <c:v>947.10699999999997</c:v>
                </c:pt>
                <c:pt idx="50">
                  <c:v>991.77800000000002</c:v>
                </c:pt>
                <c:pt idx="51">
                  <c:v>1038.557</c:v>
                </c:pt>
                <c:pt idx="52">
                  <c:v>1087.5409999999999</c:v>
                </c:pt>
                <c:pt idx="53">
                  <c:v>1138.837</c:v>
                </c:pt>
                <c:pt idx="54">
                  <c:v>1192.5509999999999</c:v>
                </c:pt>
                <c:pt idx="55">
                  <c:v>1248.799</c:v>
                </c:pt>
                <c:pt idx="56">
                  <c:v>1307.7</c:v>
                </c:pt>
                <c:pt idx="57">
                  <c:v>1369.3789999999999</c:v>
                </c:pt>
                <c:pt idx="58">
                  <c:v>1433.9680000000001</c:v>
                </c:pt>
                <c:pt idx="59">
                  <c:v>1501.6020000000001</c:v>
                </c:pt>
                <c:pt idx="60">
                  <c:v>1572.4269999999999</c:v>
                </c:pt>
                <c:pt idx="61">
                  <c:v>1646.5920000000001</c:v>
                </c:pt>
                <c:pt idx="62">
                  <c:v>1724.2560000000001</c:v>
                </c:pt>
                <c:pt idx="63">
                  <c:v>1805.5820000000001</c:v>
                </c:pt>
                <c:pt idx="64">
                  <c:v>1890.7449999999999</c:v>
                </c:pt>
                <c:pt idx="65">
                  <c:v>1979.924</c:v>
                </c:pt>
                <c:pt idx="66">
                  <c:v>2073.3090000000002</c:v>
                </c:pt>
                <c:pt idx="67">
                  <c:v>2171.0990000000002</c:v>
                </c:pt>
                <c:pt idx="68">
                  <c:v>2273.5010000000002</c:v>
                </c:pt>
                <c:pt idx="69">
                  <c:v>2380.7339999999999</c:v>
                </c:pt>
                <c:pt idx="70">
                  <c:v>2493.0239999999999</c:v>
                </c:pt>
                <c:pt idx="71">
                  <c:v>2610.61</c:v>
                </c:pt>
                <c:pt idx="72">
                  <c:v>2733.7420000000002</c:v>
                </c:pt>
                <c:pt idx="73">
                  <c:v>2862.6819999999998</c:v>
                </c:pt>
                <c:pt idx="74">
                  <c:v>2997.7040000000002</c:v>
                </c:pt>
                <c:pt idx="75">
                  <c:v>3139.0940000000001</c:v>
                </c:pt>
                <c:pt idx="76">
                  <c:v>3287.1529999999998</c:v>
                </c:pt>
                <c:pt idx="77">
                  <c:v>3442.1950000000002</c:v>
                </c:pt>
                <c:pt idx="78">
                  <c:v>3604.55</c:v>
                </c:pt>
                <c:pt idx="79">
                  <c:v>3774.5630000000001</c:v>
                </c:pt>
                <c:pt idx="80">
                  <c:v>3952.5949999999998</c:v>
                </c:pt>
                <c:pt idx="81">
                  <c:v>4139.0230000000001</c:v>
                </c:pt>
                <c:pt idx="82">
                  <c:v>4334.2449999999999</c:v>
                </c:pt>
                <c:pt idx="83">
                  <c:v>4538.6750000000002</c:v>
                </c:pt>
                <c:pt idx="84">
                  <c:v>4752.7460000000001</c:v>
                </c:pt>
                <c:pt idx="85">
                  <c:v>4976.915</c:v>
                </c:pt>
                <c:pt idx="86">
                  <c:v>5211.6570000000002</c:v>
                </c:pt>
                <c:pt idx="87">
                  <c:v>5457.4709999999995</c:v>
                </c:pt>
                <c:pt idx="88">
                  <c:v>5714.8779999999997</c:v>
                </c:pt>
                <c:pt idx="89">
                  <c:v>5984.4269999999997</c:v>
                </c:pt>
                <c:pt idx="90">
                  <c:v>6266.6890000000003</c:v>
                </c:pt>
                <c:pt idx="91">
                  <c:v>6562.2650000000003</c:v>
                </c:pt>
                <c:pt idx="92">
                  <c:v>6871.7820000000002</c:v>
                </c:pt>
                <c:pt idx="93">
                  <c:v>7195.8969999999999</c:v>
                </c:pt>
                <c:pt idx="94">
                  <c:v>7535.3</c:v>
                </c:pt>
                <c:pt idx="95">
                  <c:v>7890.7110000000002</c:v>
                </c:pt>
                <c:pt idx="96">
                  <c:v>8262.8850000000002</c:v>
                </c:pt>
                <c:pt idx="97">
                  <c:v>8652.6129999999994</c:v>
                </c:pt>
                <c:pt idx="98">
                  <c:v>9060.723</c:v>
                </c:pt>
                <c:pt idx="99">
                  <c:v>9488.0830000000005</c:v>
                </c:pt>
                <c:pt idx="100">
                  <c:v>9935.5990000000002</c:v>
                </c:pt>
                <c:pt idx="101">
                  <c:v>10404.223</c:v>
                </c:pt>
                <c:pt idx="102">
                  <c:v>10894.95</c:v>
                </c:pt>
                <c:pt idx="103">
                  <c:v>11408.822</c:v>
                </c:pt>
                <c:pt idx="104">
                  <c:v>11946.932000000001</c:v>
                </c:pt>
                <c:pt idx="105">
                  <c:v>12510.423000000001</c:v>
                </c:pt>
                <c:pt idx="106">
                  <c:v>13100.491</c:v>
                </c:pt>
                <c:pt idx="107">
                  <c:v>13718.391</c:v>
                </c:pt>
                <c:pt idx="108">
                  <c:v>14365.433999999999</c:v>
                </c:pt>
                <c:pt idx="109">
                  <c:v>15042.995999999999</c:v>
                </c:pt>
                <c:pt idx="110">
                  <c:v>15752.516</c:v>
                </c:pt>
                <c:pt idx="111">
                  <c:v>16495.502</c:v>
                </c:pt>
                <c:pt idx="112">
                  <c:v>17273.530999999999</c:v>
                </c:pt>
                <c:pt idx="113">
                  <c:v>18088.256000000001</c:v>
                </c:pt>
                <c:pt idx="114">
                  <c:v>18941.41</c:v>
                </c:pt>
                <c:pt idx="115">
                  <c:v>19834.803</c:v>
                </c:pt>
                <c:pt idx="116">
                  <c:v>20770.333999999999</c:v>
                </c:pt>
                <c:pt idx="117">
                  <c:v>21749.99</c:v>
                </c:pt>
                <c:pt idx="118">
                  <c:v>22775.852999999999</c:v>
                </c:pt>
                <c:pt idx="119">
                  <c:v>23850.101999999999</c:v>
                </c:pt>
                <c:pt idx="120">
                  <c:v>24975.019</c:v>
                </c:pt>
                <c:pt idx="121">
                  <c:v>26152.993999999999</c:v>
                </c:pt>
                <c:pt idx="122">
                  <c:v>27386.53</c:v>
                </c:pt>
                <c:pt idx="123">
                  <c:v>28678.245999999999</c:v>
                </c:pt>
                <c:pt idx="124">
                  <c:v>30030.887999999999</c:v>
                </c:pt>
                <c:pt idx="125">
                  <c:v>31447.329000000002</c:v>
                </c:pt>
                <c:pt idx="126">
                  <c:v>32930.578000000001</c:v>
                </c:pt>
                <c:pt idx="127">
                  <c:v>34483.786</c:v>
                </c:pt>
                <c:pt idx="128">
                  <c:v>36110.252999999997</c:v>
                </c:pt>
                <c:pt idx="129">
                  <c:v>37813.434000000001</c:v>
                </c:pt>
                <c:pt idx="130">
                  <c:v>39596.947999999997</c:v>
                </c:pt>
                <c:pt idx="131">
                  <c:v>41464.582999999999</c:v>
                </c:pt>
                <c:pt idx="132">
                  <c:v>43420.307000000001</c:v>
                </c:pt>
                <c:pt idx="133">
                  <c:v>45468.275000000001</c:v>
                </c:pt>
                <c:pt idx="134">
                  <c:v>47612.838000000003</c:v>
                </c:pt>
                <c:pt idx="135">
                  <c:v>49858.550999999999</c:v>
                </c:pt>
                <c:pt idx="136">
                  <c:v>52210.186000000002</c:v>
                </c:pt>
                <c:pt idx="137">
                  <c:v>54672.739000000001</c:v>
                </c:pt>
                <c:pt idx="138">
                  <c:v>57251.440999999999</c:v>
                </c:pt>
                <c:pt idx="139">
                  <c:v>59951.77</c:v>
                </c:pt>
                <c:pt idx="140">
                  <c:v>62779.463000000003</c:v>
                </c:pt>
                <c:pt idx="141">
                  <c:v>65740.528000000006</c:v>
                </c:pt>
                <c:pt idx="142">
                  <c:v>68841.254000000001</c:v>
                </c:pt>
                <c:pt idx="143">
                  <c:v>72088.23</c:v>
                </c:pt>
                <c:pt idx="144">
                  <c:v>75488.353000000003</c:v>
                </c:pt>
                <c:pt idx="145">
                  <c:v>79048.846999999994</c:v>
                </c:pt>
                <c:pt idx="146">
                  <c:v>82777.275999999998</c:v>
                </c:pt>
                <c:pt idx="147">
                  <c:v>86681.56</c:v>
                </c:pt>
                <c:pt idx="148">
                  <c:v>90769.994000000006</c:v>
                </c:pt>
                <c:pt idx="149">
                  <c:v>95051.263999999996</c:v>
                </c:pt>
                <c:pt idx="150">
                  <c:v>99534.464000000007</c:v>
                </c:pt>
                <c:pt idx="151">
                  <c:v>104229.12</c:v>
                </c:pt>
                <c:pt idx="152">
                  <c:v>109145.205</c:v>
                </c:pt>
                <c:pt idx="153">
                  <c:v>114293.162</c:v>
                </c:pt>
                <c:pt idx="154">
                  <c:v>119683.929</c:v>
                </c:pt>
                <c:pt idx="155">
                  <c:v>125328.95699999999</c:v>
                </c:pt>
                <c:pt idx="156">
                  <c:v>131240.24</c:v>
                </c:pt>
                <c:pt idx="157">
                  <c:v>137430.334</c:v>
                </c:pt>
                <c:pt idx="158">
                  <c:v>143912.39199999999</c:v>
                </c:pt>
                <c:pt idx="159">
                  <c:v>150700.18299999999</c:v>
                </c:pt>
                <c:pt idx="160">
                  <c:v>157808.128</c:v>
                </c:pt>
                <c:pt idx="161">
                  <c:v>165251.32800000001</c:v>
                </c:pt>
                <c:pt idx="162">
                  <c:v>173045.59400000001</c:v>
                </c:pt>
                <c:pt idx="163">
                  <c:v>181207.486</c:v>
                </c:pt>
                <c:pt idx="164">
                  <c:v>189754.34299999999</c:v>
                </c:pt>
                <c:pt idx="165">
                  <c:v>198704.321</c:v>
                </c:pt>
                <c:pt idx="166">
                  <c:v>208076.43599999999</c:v>
                </c:pt>
                <c:pt idx="167">
                  <c:v>217890.59700000001</c:v>
                </c:pt>
                <c:pt idx="168">
                  <c:v>228167.65400000001</c:v>
                </c:pt>
                <c:pt idx="169">
                  <c:v>238929.44099999999</c:v>
                </c:pt>
                <c:pt idx="170">
                  <c:v>250198.81899999999</c:v>
                </c:pt>
                <c:pt idx="171">
                  <c:v>261999.73</c:v>
                </c:pt>
                <c:pt idx="172">
                  <c:v>274357.24400000001</c:v>
                </c:pt>
                <c:pt idx="173">
                  <c:v>287297.61499999999</c:v>
                </c:pt>
                <c:pt idx="174">
                  <c:v>300848.33299999998</c:v>
                </c:pt>
                <c:pt idx="175">
                  <c:v>315038.18599999999</c:v>
                </c:pt>
                <c:pt idx="176">
                  <c:v>329897.31900000002</c:v>
                </c:pt>
                <c:pt idx="177">
                  <c:v>345457.30099999998</c:v>
                </c:pt>
                <c:pt idx="178">
                  <c:v>361751.18599999999</c:v>
                </c:pt>
                <c:pt idx="179">
                  <c:v>378813.59100000001</c:v>
                </c:pt>
                <c:pt idx="180">
                  <c:v>396680.76400000002</c:v>
                </c:pt>
                <c:pt idx="181">
                  <c:v>415390.66200000001</c:v>
                </c:pt>
                <c:pt idx="182">
                  <c:v>434983.03399999999</c:v>
                </c:pt>
                <c:pt idx="183">
                  <c:v>455499.50199999998</c:v>
                </c:pt>
                <c:pt idx="184">
                  <c:v>476983.65299999999</c:v>
                </c:pt>
                <c:pt idx="185">
                  <c:v>499481.12800000003</c:v>
                </c:pt>
                <c:pt idx="186">
                  <c:v>523039.72200000001</c:v>
                </c:pt>
                <c:pt idx="187">
                  <c:v>547709.48400000005</c:v>
                </c:pt>
                <c:pt idx="188">
                  <c:v>573542.82299999997</c:v>
                </c:pt>
                <c:pt idx="189">
                  <c:v>600594.62100000004</c:v>
                </c:pt>
                <c:pt idx="190">
                  <c:v>628922.348</c:v>
                </c:pt>
                <c:pt idx="191">
                  <c:v>658586.18400000001</c:v>
                </c:pt>
                <c:pt idx="192">
                  <c:v>689649.14800000004</c:v>
                </c:pt>
                <c:pt idx="193">
                  <c:v>722177.23199999996</c:v>
                </c:pt>
                <c:pt idx="194">
                  <c:v>756239.54099999997</c:v>
                </c:pt>
                <c:pt idx="195">
                  <c:v>791908.43700000003</c:v>
                </c:pt>
                <c:pt idx="196">
                  <c:v>829259.69700000004</c:v>
                </c:pt>
                <c:pt idx="197">
                  <c:v>868372.67099999997</c:v>
                </c:pt>
                <c:pt idx="198">
                  <c:v>909330.45299999998</c:v>
                </c:pt>
                <c:pt idx="199">
                  <c:v>952220.05500000005</c:v>
                </c:pt>
                <c:pt idx="200">
                  <c:v>997132.59400000004</c:v>
                </c:pt>
                <c:pt idx="201">
                  <c:v>1044163.4840000001</c:v>
                </c:pt>
                <c:pt idx="202">
                  <c:v>1093412.6399999999</c:v>
                </c:pt>
                <c:pt idx="203">
                  <c:v>1144984.6869999999</c:v>
                </c:pt>
                <c:pt idx="204">
                  <c:v>1198989.189</c:v>
                </c:pt>
                <c:pt idx="205">
                  <c:v>1255540.8740000001</c:v>
                </c:pt>
                <c:pt idx="206">
                  <c:v>1314759.8840000001</c:v>
                </c:pt>
                <c:pt idx="207">
                  <c:v>1376772.0249999999</c:v>
                </c:pt>
                <c:pt idx="208">
                  <c:v>1441709.04</c:v>
                </c:pt>
                <c:pt idx="209">
                  <c:v>1509708.882</c:v>
                </c:pt>
                <c:pt idx="210">
                  <c:v>1580916.014</c:v>
                </c:pt>
                <c:pt idx="211">
                  <c:v>1655481.7109999999</c:v>
                </c:pt>
                <c:pt idx="212">
                  <c:v>1733564.3840000001</c:v>
                </c:pt>
                <c:pt idx="213">
                  <c:v>1815329.915</c:v>
                </c:pt>
                <c:pt idx="214">
                  <c:v>1900952.01</c:v>
                </c:pt>
                <c:pt idx="215">
                  <c:v>1990612.568</c:v>
                </c:pt>
                <c:pt idx="216">
                  <c:v>2084502.068</c:v>
                </c:pt>
                <c:pt idx="217">
                  <c:v>2182819.9720000001</c:v>
                </c:pt>
                <c:pt idx="218">
                  <c:v>2285775.1529999999</c:v>
                </c:pt>
                <c:pt idx="219">
                  <c:v>2393586.3309999998</c:v>
                </c:pt>
                <c:pt idx="220">
                  <c:v>2506482.5449999999</c:v>
                </c:pt>
                <c:pt idx="221">
                  <c:v>2624703.6379999998</c:v>
                </c:pt>
                <c:pt idx="222">
                  <c:v>2748500.7620000001</c:v>
                </c:pt>
                <c:pt idx="223">
                  <c:v>2878136.9190000002</c:v>
                </c:pt>
                <c:pt idx="224">
                  <c:v>3013887.5120000001</c:v>
                </c:pt>
                <c:pt idx="225">
                  <c:v>3156040.9350000001</c:v>
                </c:pt>
                <c:pt idx="226">
                  <c:v>3304899.1860000002</c:v>
                </c:pt>
                <c:pt idx="227">
                  <c:v>3460778.5049999999</c:v>
                </c:pt>
                <c:pt idx="228">
                  <c:v>3624010.05</c:v>
                </c:pt>
                <c:pt idx="229">
                  <c:v>3794940.5950000002</c:v>
                </c:pt>
                <c:pt idx="230">
                  <c:v>3973933.273</c:v>
                </c:pt>
                <c:pt idx="231">
                  <c:v>4161368.344</c:v>
                </c:pt>
                <c:pt idx="232">
                  <c:v>4357644.0020000003</c:v>
                </c:pt>
                <c:pt idx="233">
                  <c:v>4563177.2249999996</c:v>
                </c:pt>
                <c:pt idx="234">
                  <c:v>4778404.6560000004</c:v>
                </c:pt>
                <c:pt idx="235">
                  <c:v>5003783.5319999997</c:v>
                </c:pt>
                <c:pt idx="236">
                  <c:v>5239792.659</c:v>
                </c:pt>
                <c:pt idx="237">
                  <c:v>5486933.4230000004</c:v>
                </c:pt>
                <c:pt idx="238">
                  <c:v>5745730.8629999999</c:v>
                </c:pt>
                <c:pt idx="239">
                  <c:v>6016734.7769999998</c:v>
                </c:pt>
                <c:pt idx="240">
                  <c:v>6300520.898</c:v>
                </c:pt>
                <c:pt idx="241">
                  <c:v>6597692.1140000001</c:v>
                </c:pt>
                <c:pt idx="242">
                  <c:v>6908879.7470000004</c:v>
                </c:pt>
                <c:pt idx="243">
                  <c:v>7234744.898</c:v>
                </c:pt>
                <c:pt idx="244">
                  <c:v>7575979.8480000002</c:v>
                </c:pt>
                <c:pt idx="245">
                  <c:v>7933309.5319999997</c:v>
                </c:pt>
                <c:pt idx="246">
                  <c:v>8307493.0760000004</c:v>
                </c:pt>
                <c:pt idx="247">
                  <c:v>8699325.4110000003</c:v>
                </c:pt>
                <c:pt idx="248">
                  <c:v>9109638.9619999994</c:v>
                </c:pt>
                <c:pt idx="249">
                  <c:v>9539305.4179999996</c:v>
                </c:pt>
                <c:pt idx="250">
                  <c:v>9989237.5800000001</c:v>
                </c:pt>
                <c:pt idx="251">
                  <c:v>10460391.301999999</c:v>
                </c:pt>
                <c:pt idx="252">
                  <c:v>10953767.524</c:v>
                </c:pt>
                <c:pt idx="253">
                  <c:v>11470414.396</c:v>
                </c:pt>
                <c:pt idx="254">
                  <c:v>12011429.503</c:v>
                </c:pt>
                <c:pt idx="255">
                  <c:v>12577962.200999999</c:v>
                </c:pt>
                <c:pt idx="256">
                  <c:v>13171216.057</c:v>
                </c:pt>
                <c:pt idx="257">
                  <c:v>13792451.403999999</c:v>
                </c:pt>
                <c:pt idx="258">
                  <c:v>14442988.021</c:v>
                </c:pt>
                <c:pt idx="259">
                  <c:v>15124207.936000001</c:v>
                </c:pt>
                <c:pt idx="260">
                  <c:v>15837558.359999999</c:v>
                </c:pt>
                <c:pt idx="261">
                  <c:v>16584554.767000001</c:v>
                </c:pt>
                <c:pt idx="262">
                  <c:v>17366784.105999999</c:v>
                </c:pt>
                <c:pt idx="263">
                  <c:v>18185908.179000001</c:v>
                </c:pt>
                <c:pt idx="264">
                  <c:v>19043667.169</c:v>
                </c:pt>
                <c:pt idx="265">
                  <c:v>19941883.335000001</c:v>
                </c:pt>
                <c:pt idx="266">
                  <c:v>20882464.884</c:v>
                </c:pt>
                <c:pt idx="267">
                  <c:v>21867410.030000001</c:v>
                </c:pt>
                <c:pt idx="268">
                  <c:v>22898811.230999999</c:v>
                </c:pt>
                <c:pt idx="269">
                  <c:v>23978859.640000001</c:v>
                </c:pt>
                <c:pt idx="270">
                  <c:v>25109849.756000001</c:v>
                </c:pt>
                <c:pt idx="271">
                  <c:v>26294184.305</c:v>
                </c:pt>
                <c:pt idx="272">
                  <c:v>27534379.337000001</c:v>
                </c:pt>
                <c:pt idx="273">
                  <c:v>28833069.574000001</c:v>
                </c:pt>
                <c:pt idx="274">
                  <c:v>30193014.009</c:v>
                </c:pt>
                <c:pt idx="275">
                  <c:v>31617101.765999999</c:v>
                </c:pt>
                <c:pt idx="276">
                  <c:v>33108358.238000002</c:v>
                </c:pt>
                <c:pt idx="277">
                  <c:v>34669951.512999997</c:v>
                </c:pt>
                <c:pt idx="278">
                  <c:v>36305199.105999999</c:v>
                </c:pt>
                <c:pt idx="279">
                  <c:v>38017575.006999999</c:v>
                </c:pt>
                <c:pt idx="280">
                  <c:v>39810717.060000002</c:v>
                </c:pt>
              </c:numCache>
              <c:extLst xmlns:c15="http://schemas.microsoft.com/office/drawing/2012/chart"/>
            </c:numRef>
          </c:xVal>
          <c:yVal>
            <c:numRef>
              <c:f>'Data for Plots'!$K$3:$K$283</c:f>
              <c:numCache>
                <c:formatCode>0.00</c:formatCode>
                <c:ptCount val="281"/>
                <c:pt idx="0">
                  <c:v>69762.003554200011</c:v>
                </c:pt>
                <c:pt idx="1">
                  <c:v>66651.960418599992</c:v>
                </c:pt>
                <c:pt idx="2">
                  <c:v>63680.354867100003</c:v>
                </c:pt>
                <c:pt idx="3">
                  <c:v>60841.4231134</c:v>
                </c:pt>
                <c:pt idx="4">
                  <c:v>58128.603425900001</c:v>
                </c:pt>
                <c:pt idx="5">
                  <c:v>55536.790246700002</c:v>
                </c:pt>
                <c:pt idx="6">
                  <c:v>53060.628880700002</c:v>
                </c:pt>
                <c:pt idx="7">
                  <c:v>50695.106335799996</c:v>
                </c:pt>
                <c:pt idx="8">
                  <c:v>48434.6611175</c:v>
                </c:pt>
                <c:pt idx="9">
                  <c:v>46275.244134399996</c:v>
                </c:pt>
                <c:pt idx="10">
                  <c:v>44212.3741706</c:v>
                </c:pt>
                <c:pt idx="11">
                  <c:v>42240.925521199999</c:v>
                </c:pt>
                <c:pt idx="12">
                  <c:v>40357.679463200002</c:v>
                </c:pt>
                <c:pt idx="13">
                  <c:v>38558.115507499999</c:v>
                </c:pt>
                <c:pt idx="14">
                  <c:v>36839.068023200001</c:v>
                </c:pt>
                <c:pt idx="15">
                  <c:v>35196.988333199995</c:v>
                </c:pt>
                <c:pt idx="16">
                  <c:v>33627.857627700003</c:v>
                </c:pt>
                <c:pt idx="17">
                  <c:v>32128.861247899997</c:v>
                </c:pt>
                <c:pt idx="18">
                  <c:v>30696.4659651</c:v>
                </c:pt>
                <c:pt idx="19">
                  <c:v>29328.2604331</c:v>
                </c:pt>
                <c:pt idx="20">
                  <c:v>28020.819196500001</c:v>
                </c:pt>
                <c:pt idx="21">
                  <c:v>26771.717677800003</c:v>
                </c:pt>
                <c:pt idx="22">
                  <c:v>25578.253596800001</c:v>
                </c:pt>
                <c:pt idx="23">
                  <c:v>24438.0365284</c:v>
                </c:pt>
                <c:pt idx="24">
                  <c:v>23348.484860599998</c:v>
                </c:pt>
                <c:pt idx="25">
                  <c:v>22307.728343700001</c:v>
                </c:pt>
                <c:pt idx="26">
                  <c:v>21313.357379599998</c:v>
                </c:pt>
                <c:pt idx="27">
                  <c:v>20363.416572499998</c:v>
                </c:pt>
                <c:pt idx="28">
                  <c:v>19455.703537099998</c:v>
                </c:pt>
                <c:pt idx="29">
                  <c:v>18588.575619399999</c:v>
                </c:pt>
                <c:pt idx="30">
                  <c:v>17760.005380900002</c:v>
                </c:pt>
                <c:pt idx="31">
                  <c:v>16968.636161999999</c:v>
                </c:pt>
                <c:pt idx="32">
                  <c:v>16212.276462799999</c:v>
                </c:pt>
                <c:pt idx="33">
                  <c:v>15489.7778772</c:v>
                </c:pt>
                <c:pt idx="34">
                  <c:v>14799.520941600002</c:v>
                </c:pt>
                <c:pt idx="35">
                  <c:v>14139.847741200001</c:v>
                </c:pt>
                <c:pt idx="36">
                  <c:v>13509.726225500001</c:v>
                </c:pt>
                <c:pt idx="37">
                  <c:v>12907.716410100002</c:v>
                </c:pt>
                <c:pt idx="38">
                  <c:v>12332.546198599999</c:v>
                </c:pt>
                <c:pt idx="39">
                  <c:v>11783.034522099999</c:v>
                </c:pt>
                <c:pt idx="40">
                  <c:v>11258.0431303</c:v>
                </c:pt>
                <c:pt idx="41">
                  <c:v>10756.456016299999</c:v>
                </c:pt>
                <c:pt idx="42">
                  <c:v>10277.2843435</c:v>
                </c:pt>
                <c:pt idx="43">
                  <c:v>9819.3615654200003</c:v>
                </c:pt>
                <c:pt idx="44">
                  <c:v>9382.0798139300005</c:v>
                </c:pt>
                <c:pt idx="45">
                  <c:v>8964.1139061700014</c:v>
                </c:pt>
                <c:pt idx="46">
                  <c:v>8564.8372056500011</c:v>
                </c:pt>
                <c:pt idx="47">
                  <c:v>8183.5223299600002</c:v>
                </c:pt>
                <c:pt idx="48">
                  <c:v>7819.2770890299998</c:v>
                </c:pt>
                <c:pt idx="49">
                  <c:v>7471.0740061300003</c:v>
                </c:pt>
                <c:pt idx="50">
                  <c:v>7138.3887322999999</c:v>
                </c:pt>
                <c:pt idx="51">
                  <c:v>6820.7375775400005</c:v>
                </c:pt>
                <c:pt idx="52">
                  <c:v>6517.1492190600002</c:v>
                </c:pt>
                <c:pt idx="53">
                  <c:v>6227.1206198</c:v>
                </c:pt>
                <c:pt idx="54">
                  <c:v>5949.9380233599995</c:v>
                </c:pt>
                <c:pt idx="55">
                  <c:v>5685.1839569999993</c:v>
                </c:pt>
                <c:pt idx="56">
                  <c:v>5432.3226291800001</c:v>
                </c:pt>
                <c:pt idx="57">
                  <c:v>5190.6153848800004</c:v>
                </c:pt>
                <c:pt idx="58">
                  <c:v>4959.7397393199999</c:v>
                </c:pt>
                <c:pt idx="59">
                  <c:v>4739.2243799799999</c:v>
                </c:pt>
                <c:pt idx="60">
                  <c:v>4528.4763046099997</c:v>
                </c:pt>
                <c:pt idx="61">
                  <c:v>4327.1994082000001</c:v>
                </c:pt>
                <c:pt idx="62">
                  <c:v>4134.7279948600008</c:v>
                </c:pt>
                <c:pt idx="63">
                  <c:v>3950.9877952100001</c:v>
                </c:pt>
                <c:pt idx="64">
                  <c:v>3775.4569719800002</c:v>
                </c:pt>
                <c:pt idx="65">
                  <c:v>3607.6938232299999</c:v>
                </c:pt>
                <c:pt idx="66">
                  <c:v>3447.4564118900003</c:v>
                </c:pt>
                <c:pt idx="67">
                  <c:v>3294.2454373799997</c:v>
                </c:pt>
                <c:pt idx="68">
                  <c:v>3147.96110374</c:v>
                </c:pt>
                <c:pt idx="69">
                  <c:v>3008.19868726</c:v>
                </c:pt>
                <c:pt idx="70">
                  <c:v>2874.7141334399998</c:v>
                </c:pt>
                <c:pt idx="71">
                  <c:v>2747.0347194600004</c:v>
                </c:pt>
                <c:pt idx="72">
                  <c:v>2625.17423147</c:v>
                </c:pt>
                <c:pt idx="73">
                  <c:v>2508.6735938700003</c:v>
                </c:pt>
                <c:pt idx="74">
                  <c:v>2397.3421097099999</c:v>
                </c:pt>
                <c:pt idx="75">
                  <c:v>2291.0112927</c:v>
                </c:pt>
                <c:pt idx="76">
                  <c:v>2189.5306807699999</c:v>
                </c:pt>
                <c:pt idx="77">
                  <c:v>2092.5317265099998</c:v>
                </c:pt>
                <c:pt idx="78">
                  <c:v>1999.63865906</c:v>
                </c:pt>
                <c:pt idx="79">
                  <c:v>1911.12369152</c:v>
                </c:pt>
                <c:pt idx="80">
                  <c:v>1826.41873936</c:v>
                </c:pt>
                <c:pt idx="81">
                  <c:v>1745.48415174</c:v>
                </c:pt>
                <c:pt idx="82">
                  <c:v>1668.2113226199999</c:v>
                </c:pt>
                <c:pt idx="83">
                  <c:v>1594.40512313</c:v>
                </c:pt>
                <c:pt idx="84">
                  <c:v>1523.8068605999999</c:v>
                </c:pt>
                <c:pt idx="85">
                  <c:v>1456.38311045</c:v>
                </c:pt>
                <c:pt idx="86">
                  <c:v>1391.9010021199999</c:v>
                </c:pt>
                <c:pt idx="87">
                  <c:v>1330.3753593700001</c:v>
                </c:pt>
                <c:pt idx="88">
                  <c:v>1271.5614772699998</c:v>
                </c:pt>
                <c:pt idx="89">
                  <c:v>1215.3047105999999</c:v>
                </c:pt>
                <c:pt idx="90">
                  <c:v>1161.6453005000001</c:v>
                </c:pt>
                <c:pt idx="91">
                  <c:v>1110.2972045499998</c:v>
                </c:pt>
                <c:pt idx="92">
                  <c:v>1061.2524266500002</c:v>
                </c:pt>
                <c:pt idx="93">
                  <c:v>1014.3955143200001</c:v>
                </c:pt>
                <c:pt idx="94">
                  <c:v>969.61432985800002</c:v>
                </c:pt>
                <c:pt idx="95">
                  <c:v>926.72364337400006</c:v>
                </c:pt>
                <c:pt idx="96">
                  <c:v>885.87091495100003</c:v>
                </c:pt>
                <c:pt idx="97">
                  <c:v>846.73925682600009</c:v>
                </c:pt>
                <c:pt idx="98">
                  <c:v>809.39702593899995</c:v>
                </c:pt>
                <c:pt idx="99">
                  <c:v>773.72019766400001</c:v>
                </c:pt>
                <c:pt idx="100">
                  <c:v>739.53865393900003</c:v>
                </c:pt>
                <c:pt idx="101">
                  <c:v>706.95474827600003</c:v>
                </c:pt>
                <c:pt idx="102">
                  <c:v>675.84777072500003</c:v>
                </c:pt>
                <c:pt idx="103">
                  <c:v>645.99546387100008</c:v>
                </c:pt>
                <c:pt idx="104">
                  <c:v>617.55849138600001</c:v>
                </c:pt>
                <c:pt idx="105">
                  <c:v>590.43787992</c:v>
                </c:pt>
                <c:pt idx="106">
                  <c:v>564.46432207399994</c:v>
                </c:pt>
                <c:pt idx="107">
                  <c:v>539.56046583999989</c:v>
                </c:pt>
                <c:pt idx="108">
                  <c:v>515.86222525799997</c:v>
                </c:pt>
                <c:pt idx="109">
                  <c:v>493.11301572400004</c:v>
                </c:pt>
                <c:pt idx="110">
                  <c:v>471.45279126599996</c:v>
                </c:pt>
                <c:pt idx="111">
                  <c:v>450.69889311400004</c:v>
                </c:pt>
                <c:pt idx="112">
                  <c:v>430.89344622699997</c:v>
                </c:pt>
                <c:pt idx="113">
                  <c:v>411.991222005</c:v>
                </c:pt>
                <c:pt idx="114">
                  <c:v>393.942740861</c:v>
                </c:pt>
                <c:pt idx="115">
                  <c:v>376.59042413200001</c:v>
                </c:pt>
                <c:pt idx="116">
                  <c:v>360.12642414099997</c:v>
                </c:pt>
                <c:pt idx="117">
                  <c:v>344.33643084100004</c:v>
                </c:pt>
                <c:pt idx="118">
                  <c:v>329.28705287999998</c:v>
                </c:pt>
                <c:pt idx="119">
                  <c:v>314.76454729099999</c:v>
                </c:pt>
                <c:pt idx="120">
                  <c:v>301.12557420899998</c:v>
                </c:pt>
                <c:pt idx="121">
                  <c:v>287.94216883200005</c:v>
                </c:pt>
                <c:pt idx="122">
                  <c:v>275.32824214599998</c:v>
                </c:pt>
                <c:pt idx="123">
                  <c:v>263.40696936000001</c:v>
                </c:pt>
                <c:pt idx="124">
                  <c:v>251.892929963</c:v>
                </c:pt>
                <c:pt idx="125">
                  <c:v>240.951584078</c:v>
                </c:pt>
                <c:pt idx="126">
                  <c:v>230.44154405699999</c:v>
                </c:pt>
                <c:pt idx="127">
                  <c:v>220.449663316</c:v>
                </c:pt>
                <c:pt idx="128">
                  <c:v>210.87551022299999</c:v>
                </c:pt>
                <c:pt idx="129">
                  <c:v>201.66724661800001</c:v>
                </c:pt>
                <c:pt idx="130">
                  <c:v>193.165463141</c:v>
                </c:pt>
                <c:pt idx="131">
                  <c:v>184.76112463600001</c:v>
                </c:pt>
                <c:pt idx="132">
                  <c:v>176.85661988599998</c:v>
                </c:pt>
                <c:pt idx="133">
                  <c:v>169.38793063999998</c:v>
                </c:pt>
                <c:pt idx="134">
                  <c:v>161.95876156899999</c:v>
                </c:pt>
                <c:pt idx="135">
                  <c:v>155.13428487499999</c:v>
                </c:pt>
                <c:pt idx="136">
                  <c:v>148.64865817399999</c:v>
                </c:pt>
                <c:pt idx="137">
                  <c:v>142.29787037700001</c:v>
                </c:pt>
                <c:pt idx="138">
                  <c:v>136.19453037000002</c:v>
                </c:pt>
                <c:pt idx="139">
                  <c:v>130.60676544999998</c:v>
                </c:pt>
                <c:pt idx="140">
                  <c:v>125.068755033</c:v>
                </c:pt>
                <c:pt idx="141">
                  <c:v>119.84127305599999</c:v>
                </c:pt>
                <c:pt idx="142">
                  <c:v>114.910949954</c:v>
                </c:pt>
                <c:pt idx="143">
                  <c:v>110.204578563</c:v>
                </c:pt>
                <c:pt idx="144">
                  <c:v>105.725977513</c:v>
                </c:pt>
                <c:pt idx="145">
                  <c:v>101.41990229</c:v>
                </c:pt>
                <c:pt idx="146">
                  <c:v>97.28213722160001</c:v>
                </c:pt>
                <c:pt idx="147">
                  <c:v>93.385240041900005</c:v>
                </c:pt>
                <c:pt idx="148">
                  <c:v>89.694771999099999</c:v>
                </c:pt>
                <c:pt idx="149">
                  <c:v>86.2158903423</c:v>
                </c:pt>
                <c:pt idx="150">
                  <c:v>82.857085305499993</c:v>
                </c:pt>
                <c:pt idx="151">
                  <c:v>79.648148148299995</c:v>
                </c:pt>
                <c:pt idx="152">
                  <c:v>76.601231332400005</c:v>
                </c:pt>
                <c:pt idx="153">
                  <c:v>73.696200421599997</c:v>
                </c:pt>
                <c:pt idx="154">
                  <c:v>70.947335596399995</c:v>
                </c:pt>
                <c:pt idx="155">
                  <c:v>68.364115873799989</c:v>
                </c:pt>
                <c:pt idx="156">
                  <c:v>65.969804439900003</c:v>
                </c:pt>
                <c:pt idx="157">
                  <c:v>63.514862769700002</c:v>
                </c:pt>
                <c:pt idx="158">
                  <c:v>61.242734307100001</c:v>
                </c:pt>
                <c:pt idx="159">
                  <c:v>59.176358324100001</c:v>
                </c:pt>
                <c:pt idx="160">
                  <c:v>57.122088933599997</c:v>
                </c:pt>
                <c:pt idx="161">
                  <c:v>55.1982864378</c:v>
                </c:pt>
                <c:pt idx="162">
                  <c:v>53.422501339199997</c:v>
                </c:pt>
                <c:pt idx="163">
                  <c:v>51.6323179336</c:v>
                </c:pt>
                <c:pt idx="164">
                  <c:v>50.056154205200002</c:v>
                </c:pt>
                <c:pt idx="165">
                  <c:v>48.498217396199998</c:v>
                </c:pt>
                <c:pt idx="166">
                  <c:v>47.016009912599998</c:v>
                </c:pt>
                <c:pt idx="167">
                  <c:v>45.632959674799999</c:v>
                </c:pt>
                <c:pt idx="168">
                  <c:v>44.284690493600003</c:v>
                </c:pt>
                <c:pt idx="169">
                  <c:v>42.9127406466</c:v>
                </c:pt>
                <c:pt idx="170">
                  <c:v>41.736818446699999</c:v>
                </c:pt>
                <c:pt idx="171">
                  <c:v>40.585113282000002</c:v>
                </c:pt>
                <c:pt idx="172">
                  <c:v>39.509912856699998</c:v>
                </c:pt>
                <c:pt idx="173">
                  <c:v>38.445941952199995</c:v>
                </c:pt>
                <c:pt idx="174">
                  <c:v>37.407351988500004</c:v>
                </c:pt>
                <c:pt idx="175">
                  <c:v>36.471499195700005</c:v>
                </c:pt>
                <c:pt idx="176">
                  <c:v>35.617777677499994</c:v>
                </c:pt>
                <c:pt idx="177">
                  <c:v>34.7445740812</c:v>
                </c:pt>
                <c:pt idx="178">
                  <c:v>33.915215273499996</c:v>
                </c:pt>
                <c:pt idx="179">
                  <c:v>33.107406818199998</c:v>
                </c:pt>
                <c:pt idx="180">
                  <c:v>32.328554004099999</c:v>
                </c:pt>
                <c:pt idx="181">
                  <c:v>31.623385061600001</c:v>
                </c:pt>
                <c:pt idx="182">
                  <c:v>30.931800085900001</c:v>
                </c:pt>
                <c:pt idx="183">
                  <c:v>30.3927753026</c:v>
                </c:pt>
                <c:pt idx="184">
                  <c:v>29.741111542599999</c:v>
                </c:pt>
                <c:pt idx="185">
                  <c:v>29.181714119400002</c:v>
                </c:pt>
                <c:pt idx="186">
                  <c:v>28.711512807399998</c:v>
                </c:pt>
                <c:pt idx="187">
                  <c:v>28.194868450400001</c:v>
                </c:pt>
                <c:pt idx="188">
                  <c:v>27.7612153175</c:v>
                </c:pt>
                <c:pt idx="189">
                  <c:v>27.3547327323</c:v>
                </c:pt>
                <c:pt idx="190">
                  <c:v>27.017276449899999</c:v>
                </c:pt>
                <c:pt idx="191">
                  <c:v>26.6685488808</c:v>
                </c:pt>
                <c:pt idx="192">
                  <c:v>26.413044388599999</c:v>
                </c:pt>
                <c:pt idx="193">
                  <c:v>26.2705409667</c:v>
                </c:pt>
                <c:pt idx="194">
                  <c:v>26.1934349201</c:v>
                </c:pt>
                <c:pt idx="195">
                  <c:v>26.031308660900002</c:v>
                </c:pt>
                <c:pt idx="196">
                  <c:v>26.023599887299998</c:v>
                </c:pt>
                <c:pt idx="197">
                  <c:v>26.071747419299999</c:v>
                </c:pt>
                <c:pt idx="198">
                  <c:v>26.392171114</c:v>
                </c:pt>
                <c:pt idx="199">
                  <c:v>26.4975398857</c:v>
                </c:pt>
                <c:pt idx="200">
                  <c:v>26.708806868899998</c:v>
                </c:pt>
                <c:pt idx="201">
                  <c:v>27.093633932500001</c:v>
                </c:pt>
                <c:pt idx="202">
                  <c:v>27.5268817993</c:v>
                </c:pt>
                <c:pt idx="203">
                  <c:v>28.0604353437</c:v>
                </c:pt>
                <c:pt idx="204">
                  <c:v>28.647654323399998</c:v>
                </c:pt>
                <c:pt idx="205">
                  <c:v>29.329840284399999</c:v>
                </c:pt>
                <c:pt idx="206">
                  <c:v>30.1576026105</c:v>
                </c:pt>
                <c:pt idx="207">
                  <c:v>31.084398316199998</c:v>
                </c:pt>
                <c:pt idx="208">
                  <c:v>31.933979726399997</c:v>
                </c:pt>
                <c:pt idx="209">
                  <c:v>33.113063152199999</c:v>
                </c:pt>
                <c:pt idx="210">
                  <c:v>34.202982294100003</c:v>
                </c:pt>
                <c:pt idx="211">
                  <c:v>35.475139573900002</c:v>
                </c:pt>
                <c:pt idx="212">
                  <c:v>36.706446664700003</c:v>
                </c:pt>
                <c:pt idx="213">
                  <c:v>38.148105892400004</c:v>
                </c:pt>
                <c:pt idx="214">
                  <c:v>39.716590450700004</c:v>
                </c:pt>
                <c:pt idx="215">
                  <c:v>41.364236794699998</c:v>
                </c:pt>
                <c:pt idx="216">
                  <c:v>42.991863551999998</c:v>
                </c:pt>
                <c:pt idx="217">
                  <c:v>44.8968216775</c:v>
                </c:pt>
                <c:pt idx="218">
                  <c:v>46.727977938499997</c:v>
                </c:pt>
                <c:pt idx="219">
                  <c:v>48.995282767599996</c:v>
                </c:pt>
                <c:pt idx="220">
                  <c:v>50.987026798199999</c:v>
                </c:pt>
                <c:pt idx="221">
                  <c:v>53.341920528799996</c:v>
                </c:pt>
                <c:pt idx="222">
                  <c:v>55.679745859000001</c:v>
                </c:pt>
                <c:pt idx="223">
                  <c:v>58.270913346999997</c:v>
                </c:pt>
                <c:pt idx="224">
                  <c:v>60.904964982099997</c:v>
                </c:pt>
                <c:pt idx="225">
                  <c:v>63.543350072400003</c:v>
                </c:pt>
                <c:pt idx="226">
                  <c:v>66.665373890300003</c:v>
                </c:pt>
                <c:pt idx="227">
                  <c:v>69.592231923</c:v>
                </c:pt>
                <c:pt idx="228">
                  <c:v>72.907374840800003</c:v>
                </c:pt>
                <c:pt idx="229">
                  <c:v>76.190524566199997</c:v>
                </c:pt>
                <c:pt idx="230">
                  <c:v>79.650395136900002</c:v>
                </c:pt>
                <c:pt idx="231">
                  <c:v>83.518580181499999</c:v>
                </c:pt>
                <c:pt idx="232">
                  <c:v>87.321571817700004</c:v>
                </c:pt>
                <c:pt idx="233">
                  <c:v>91.435622306399992</c:v>
                </c:pt>
                <c:pt idx="234">
                  <c:v>95.545986957400004</c:v>
                </c:pt>
                <c:pt idx="235">
                  <c:v>100.114531132</c:v>
                </c:pt>
                <c:pt idx="236">
                  <c:v>104.764836847</c:v>
                </c:pt>
                <c:pt idx="237">
                  <c:v>109.516915286</c:v>
                </c:pt>
                <c:pt idx="238">
                  <c:v>114.630288784</c:v>
                </c:pt>
                <c:pt idx="239">
                  <c:v>120.009067315</c:v>
                </c:pt>
                <c:pt idx="240">
                  <c:v>125.60154482300001</c:v>
                </c:pt>
                <c:pt idx="241">
                  <c:v>131.45186557099998</c:v>
                </c:pt>
                <c:pt idx="242">
                  <c:v>137.54146719400001</c:v>
                </c:pt>
                <c:pt idx="243">
                  <c:v>143.888490324</c:v>
                </c:pt>
                <c:pt idx="244">
                  <c:v>150.30760268500001</c:v>
                </c:pt>
                <c:pt idx="245">
                  <c:v>157.469512907</c:v>
                </c:pt>
                <c:pt idx="246">
                  <c:v>164.657480007</c:v>
                </c:pt>
                <c:pt idx="247">
                  <c:v>172.05525305500001</c:v>
                </c:pt>
                <c:pt idx="248">
                  <c:v>180.083871219</c:v>
                </c:pt>
                <c:pt idx="249">
                  <c:v>188.21582275</c:v>
                </c:pt>
                <c:pt idx="250">
                  <c:v>196.77909316399999</c:v>
                </c:pt>
                <c:pt idx="251">
                  <c:v>205.721832753</c:v>
                </c:pt>
                <c:pt idx="252">
                  <c:v>215.033090292</c:v>
                </c:pt>
                <c:pt idx="253">
                  <c:v>224.92643297800001</c:v>
                </c:pt>
                <c:pt idx="254">
                  <c:v>234.906443975</c:v>
                </c:pt>
                <c:pt idx="255">
                  <c:v>245.604977878</c:v>
                </c:pt>
                <c:pt idx="256">
                  <c:v>256.57263503099995</c:v>
                </c:pt>
                <c:pt idx="257">
                  <c:v>267.96555614499999</c:v>
                </c:pt>
                <c:pt idx="258">
                  <c:v>279.77891672999999</c:v>
                </c:pt>
                <c:pt idx="259">
                  <c:v>294.17989982999995</c:v>
                </c:pt>
                <c:pt idx="260">
                  <c:v>307.39632996</c:v>
                </c:pt>
                <c:pt idx="261">
                  <c:v>321.078100409</c:v>
                </c:pt>
                <c:pt idx="262">
                  <c:v>335.28667696499997</c:v>
                </c:pt>
                <c:pt idx="263">
                  <c:v>350.224207772</c:v>
                </c:pt>
                <c:pt idx="264">
                  <c:v>365.733739668</c:v>
                </c:pt>
                <c:pt idx="265">
                  <c:v>381.91091214400001</c:v>
                </c:pt>
                <c:pt idx="266">
                  <c:v>398.66473191800003</c:v>
                </c:pt>
                <c:pt idx="267">
                  <c:v>415.99049809600001</c:v>
                </c:pt>
                <c:pt idx="268">
                  <c:v>434.23303581200003</c:v>
                </c:pt>
                <c:pt idx="269">
                  <c:v>452.98494561399997</c:v>
                </c:pt>
                <c:pt idx="270">
                  <c:v>472.71435446700002</c:v>
                </c:pt>
                <c:pt idx="271">
                  <c:v>492.99951709899995</c:v>
                </c:pt>
                <c:pt idx="272">
                  <c:v>514.317891046</c:v>
                </c:pt>
                <c:pt idx="273">
                  <c:v>536.441641248</c:v>
                </c:pt>
                <c:pt idx="274">
                  <c:v>559.15064787199992</c:v>
                </c:pt>
                <c:pt idx="275">
                  <c:v>582.84710328099993</c:v>
                </c:pt>
                <c:pt idx="276">
                  <c:v>607.76718368600007</c:v>
                </c:pt>
                <c:pt idx="277">
                  <c:v>633.50054280900008</c:v>
                </c:pt>
                <c:pt idx="278">
                  <c:v>660.17705418899993</c:v>
                </c:pt>
                <c:pt idx="279">
                  <c:v>687.90897325100002</c:v>
                </c:pt>
                <c:pt idx="280">
                  <c:v>716.86206677200005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4D5-487F-973D-66A5BAE776A5}"/>
            </c:ext>
          </c:extLst>
        </c:ser>
        <c:ser>
          <c:idx val="4"/>
          <c:order val="2"/>
          <c:tx>
            <c:strRef>
              <c:f>'Data for Plots'!$AR$1</c:f>
              <c:strCache>
                <c:ptCount val="1"/>
                <c:pt idx="0">
                  <c:v>ESR_130uF-75V, Ohm</c:v>
                </c:pt>
              </c:strCache>
            </c:strRef>
          </c:tx>
          <c:spPr>
            <a:ln w="22225">
              <a:solidFill>
                <a:srgbClr val="E7E6E6">
                  <a:lumMod val="50000"/>
                </a:srgbClr>
              </a:solidFill>
              <a:prstDash val="sysDot"/>
            </a:ln>
          </c:spPr>
          <c:marker>
            <c:symbol val="none"/>
          </c:marker>
          <c:xVal>
            <c:numRef>
              <c:f>'Data for Plots'!$B$3:$B$283</c:f>
              <c:numCache>
                <c:formatCode>0.00E+00</c:formatCode>
                <c:ptCount val="281"/>
                <c:pt idx="0">
                  <c:v>99</c:v>
                </c:pt>
                <c:pt idx="1">
                  <c:v>103.669</c:v>
                </c:pt>
                <c:pt idx="2">
                  <c:v>108.559</c:v>
                </c:pt>
                <c:pt idx="3">
                  <c:v>113.679</c:v>
                </c:pt>
                <c:pt idx="4">
                  <c:v>119.041</c:v>
                </c:pt>
                <c:pt idx="5">
                  <c:v>124.65600000000001</c:v>
                </c:pt>
                <c:pt idx="6">
                  <c:v>130.536</c:v>
                </c:pt>
                <c:pt idx="7">
                  <c:v>136.69200000000001</c:v>
                </c:pt>
                <c:pt idx="8">
                  <c:v>143.13999999999999</c:v>
                </c:pt>
                <c:pt idx="9">
                  <c:v>149.89099999999999</c:v>
                </c:pt>
                <c:pt idx="10">
                  <c:v>156.96100000000001</c:v>
                </c:pt>
                <c:pt idx="11">
                  <c:v>164.364</c:v>
                </c:pt>
                <c:pt idx="12">
                  <c:v>172.11600000000001</c:v>
                </c:pt>
                <c:pt idx="13">
                  <c:v>180.23400000000001</c:v>
                </c:pt>
                <c:pt idx="14">
                  <c:v>188.73500000000001</c:v>
                </c:pt>
                <c:pt idx="15">
                  <c:v>197.637</c:v>
                </c:pt>
                <c:pt idx="16">
                  <c:v>206.959</c:v>
                </c:pt>
                <c:pt idx="17">
                  <c:v>216.721</c:v>
                </c:pt>
                <c:pt idx="18">
                  <c:v>226.94200000000001</c:v>
                </c:pt>
                <c:pt idx="19">
                  <c:v>237.64599999999999</c:v>
                </c:pt>
                <c:pt idx="20">
                  <c:v>248.85499999999999</c:v>
                </c:pt>
                <c:pt idx="21">
                  <c:v>260.59300000000002</c:v>
                </c:pt>
                <c:pt idx="22">
                  <c:v>272.88400000000001</c:v>
                </c:pt>
                <c:pt idx="23">
                  <c:v>285.755</c:v>
                </c:pt>
                <c:pt idx="24">
                  <c:v>299.233</c:v>
                </c:pt>
                <c:pt idx="25">
                  <c:v>313.34699999999998</c:v>
                </c:pt>
                <c:pt idx="26">
                  <c:v>328.12599999999998</c:v>
                </c:pt>
                <c:pt idx="27">
                  <c:v>343.60199999999998</c:v>
                </c:pt>
                <c:pt idx="28">
                  <c:v>359.80900000000003</c:v>
                </c:pt>
                <c:pt idx="29">
                  <c:v>376.779</c:v>
                </c:pt>
                <c:pt idx="30">
                  <c:v>394.55099999999999</c:v>
                </c:pt>
                <c:pt idx="31">
                  <c:v>413.16</c:v>
                </c:pt>
                <c:pt idx="32">
                  <c:v>432.64699999999999</c:v>
                </c:pt>
                <c:pt idx="33">
                  <c:v>453.05399999999997</c:v>
                </c:pt>
                <c:pt idx="34">
                  <c:v>474.42200000000003</c:v>
                </c:pt>
                <c:pt idx="35">
                  <c:v>496.79899999999998</c:v>
                </c:pt>
                <c:pt idx="36">
                  <c:v>520.23099999999999</c:v>
                </c:pt>
                <c:pt idx="37">
                  <c:v>544.76800000000003</c:v>
                </c:pt>
                <c:pt idx="38">
                  <c:v>570.46299999999997</c:v>
                </c:pt>
                <c:pt idx="39">
                  <c:v>597.37</c:v>
                </c:pt>
                <c:pt idx="40">
                  <c:v>625.54499999999996</c:v>
                </c:pt>
                <c:pt idx="41">
                  <c:v>655.04999999999995</c:v>
                </c:pt>
                <c:pt idx="42">
                  <c:v>685.94600000000003</c:v>
                </c:pt>
                <c:pt idx="43">
                  <c:v>718.29899999999998</c:v>
                </c:pt>
                <c:pt idx="44">
                  <c:v>752.17899999999997</c:v>
                </c:pt>
                <c:pt idx="45">
                  <c:v>787.65599999999995</c:v>
                </c:pt>
                <c:pt idx="46">
                  <c:v>824.80700000000002</c:v>
                </c:pt>
                <c:pt idx="47">
                  <c:v>863.71</c:v>
                </c:pt>
                <c:pt idx="48">
                  <c:v>904.44799999999998</c:v>
                </c:pt>
                <c:pt idx="49">
                  <c:v>947.10699999999997</c:v>
                </c:pt>
                <c:pt idx="50">
                  <c:v>991.77800000000002</c:v>
                </c:pt>
                <c:pt idx="51">
                  <c:v>1038.557</c:v>
                </c:pt>
                <c:pt idx="52">
                  <c:v>1087.5409999999999</c:v>
                </c:pt>
                <c:pt idx="53">
                  <c:v>1138.837</c:v>
                </c:pt>
                <c:pt idx="54">
                  <c:v>1192.5509999999999</c:v>
                </c:pt>
                <c:pt idx="55">
                  <c:v>1248.799</c:v>
                </c:pt>
                <c:pt idx="56">
                  <c:v>1307.7</c:v>
                </c:pt>
                <c:pt idx="57">
                  <c:v>1369.3789999999999</c:v>
                </c:pt>
                <c:pt idx="58">
                  <c:v>1433.9680000000001</c:v>
                </c:pt>
                <c:pt idx="59">
                  <c:v>1501.6020000000001</c:v>
                </c:pt>
                <c:pt idx="60">
                  <c:v>1572.4269999999999</c:v>
                </c:pt>
                <c:pt idx="61">
                  <c:v>1646.5920000000001</c:v>
                </c:pt>
                <c:pt idx="62">
                  <c:v>1724.2560000000001</c:v>
                </c:pt>
                <c:pt idx="63">
                  <c:v>1805.5820000000001</c:v>
                </c:pt>
                <c:pt idx="64">
                  <c:v>1890.7449999999999</c:v>
                </c:pt>
                <c:pt idx="65">
                  <c:v>1979.924</c:v>
                </c:pt>
                <c:pt idx="66">
                  <c:v>2073.3090000000002</c:v>
                </c:pt>
                <c:pt idx="67">
                  <c:v>2171.0990000000002</c:v>
                </c:pt>
                <c:pt idx="68">
                  <c:v>2273.5010000000002</c:v>
                </c:pt>
                <c:pt idx="69">
                  <c:v>2380.7339999999999</c:v>
                </c:pt>
                <c:pt idx="70">
                  <c:v>2493.0239999999999</c:v>
                </c:pt>
                <c:pt idx="71">
                  <c:v>2610.61</c:v>
                </c:pt>
                <c:pt idx="72">
                  <c:v>2733.7420000000002</c:v>
                </c:pt>
                <c:pt idx="73">
                  <c:v>2862.6819999999998</c:v>
                </c:pt>
                <c:pt idx="74">
                  <c:v>2997.7040000000002</c:v>
                </c:pt>
                <c:pt idx="75">
                  <c:v>3139.0940000000001</c:v>
                </c:pt>
                <c:pt idx="76">
                  <c:v>3287.1529999999998</c:v>
                </c:pt>
                <c:pt idx="77">
                  <c:v>3442.1950000000002</c:v>
                </c:pt>
                <c:pt idx="78">
                  <c:v>3604.55</c:v>
                </c:pt>
                <c:pt idx="79">
                  <c:v>3774.5630000000001</c:v>
                </c:pt>
                <c:pt idx="80">
                  <c:v>3952.5949999999998</c:v>
                </c:pt>
                <c:pt idx="81">
                  <c:v>4139.0230000000001</c:v>
                </c:pt>
                <c:pt idx="82">
                  <c:v>4334.2449999999999</c:v>
                </c:pt>
                <c:pt idx="83">
                  <c:v>4538.6750000000002</c:v>
                </c:pt>
                <c:pt idx="84">
                  <c:v>4752.7460000000001</c:v>
                </c:pt>
                <c:pt idx="85">
                  <c:v>4976.915</c:v>
                </c:pt>
                <c:pt idx="86">
                  <c:v>5211.6570000000002</c:v>
                </c:pt>
                <c:pt idx="87">
                  <c:v>5457.4709999999995</c:v>
                </c:pt>
                <c:pt idx="88">
                  <c:v>5714.8779999999997</c:v>
                </c:pt>
                <c:pt idx="89">
                  <c:v>5984.4269999999997</c:v>
                </c:pt>
                <c:pt idx="90">
                  <c:v>6266.6890000000003</c:v>
                </c:pt>
                <c:pt idx="91">
                  <c:v>6562.2650000000003</c:v>
                </c:pt>
                <c:pt idx="92">
                  <c:v>6871.7820000000002</c:v>
                </c:pt>
                <c:pt idx="93">
                  <c:v>7195.8969999999999</c:v>
                </c:pt>
                <c:pt idx="94">
                  <c:v>7535.3</c:v>
                </c:pt>
                <c:pt idx="95">
                  <c:v>7890.7110000000002</c:v>
                </c:pt>
                <c:pt idx="96">
                  <c:v>8262.8850000000002</c:v>
                </c:pt>
                <c:pt idx="97">
                  <c:v>8652.6129999999994</c:v>
                </c:pt>
                <c:pt idx="98">
                  <c:v>9060.723</c:v>
                </c:pt>
                <c:pt idx="99">
                  <c:v>9488.0830000000005</c:v>
                </c:pt>
                <c:pt idx="100">
                  <c:v>9935.5990000000002</c:v>
                </c:pt>
                <c:pt idx="101">
                  <c:v>10404.223</c:v>
                </c:pt>
                <c:pt idx="102">
                  <c:v>10894.95</c:v>
                </c:pt>
                <c:pt idx="103">
                  <c:v>11408.822</c:v>
                </c:pt>
                <c:pt idx="104">
                  <c:v>11946.932000000001</c:v>
                </c:pt>
                <c:pt idx="105">
                  <c:v>12510.423000000001</c:v>
                </c:pt>
                <c:pt idx="106">
                  <c:v>13100.491</c:v>
                </c:pt>
                <c:pt idx="107">
                  <c:v>13718.391</c:v>
                </c:pt>
                <c:pt idx="108">
                  <c:v>14365.433999999999</c:v>
                </c:pt>
                <c:pt idx="109">
                  <c:v>15042.995999999999</c:v>
                </c:pt>
                <c:pt idx="110">
                  <c:v>15752.516</c:v>
                </c:pt>
                <c:pt idx="111">
                  <c:v>16495.502</c:v>
                </c:pt>
                <c:pt idx="112">
                  <c:v>17273.530999999999</c:v>
                </c:pt>
                <c:pt idx="113">
                  <c:v>18088.256000000001</c:v>
                </c:pt>
                <c:pt idx="114">
                  <c:v>18941.41</c:v>
                </c:pt>
                <c:pt idx="115">
                  <c:v>19834.803</c:v>
                </c:pt>
                <c:pt idx="116">
                  <c:v>20770.333999999999</c:v>
                </c:pt>
                <c:pt idx="117">
                  <c:v>21749.99</c:v>
                </c:pt>
                <c:pt idx="118">
                  <c:v>22775.852999999999</c:v>
                </c:pt>
                <c:pt idx="119">
                  <c:v>23850.101999999999</c:v>
                </c:pt>
                <c:pt idx="120">
                  <c:v>24975.019</c:v>
                </c:pt>
                <c:pt idx="121">
                  <c:v>26152.993999999999</c:v>
                </c:pt>
                <c:pt idx="122">
                  <c:v>27386.53</c:v>
                </c:pt>
                <c:pt idx="123">
                  <c:v>28678.245999999999</c:v>
                </c:pt>
                <c:pt idx="124">
                  <c:v>30030.887999999999</c:v>
                </c:pt>
                <c:pt idx="125">
                  <c:v>31447.329000000002</c:v>
                </c:pt>
                <c:pt idx="126">
                  <c:v>32930.578000000001</c:v>
                </c:pt>
                <c:pt idx="127">
                  <c:v>34483.786</c:v>
                </c:pt>
                <c:pt idx="128">
                  <c:v>36110.252999999997</c:v>
                </c:pt>
                <c:pt idx="129">
                  <c:v>37813.434000000001</c:v>
                </c:pt>
                <c:pt idx="130">
                  <c:v>39596.947999999997</c:v>
                </c:pt>
                <c:pt idx="131">
                  <c:v>41464.582999999999</c:v>
                </c:pt>
                <c:pt idx="132">
                  <c:v>43420.307000000001</c:v>
                </c:pt>
                <c:pt idx="133">
                  <c:v>45468.275000000001</c:v>
                </c:pt>
                <c:pt idx="134">
                  <c:v>47612.838000000003</c:v>
                </c:pt>
                <c:pt idx="135">
                  <c:v>49858.550999999999</c:v>
                </c:pt>
                <c:pt idx="136">
                  <c:v>52210.186000000002</c:v>
                </c:pt>
                <c:pt idx="137">
                  <c:v>54672.739000000001</c:v>
                </c:pt>
                <c:pt idx="138">
                  <c:v>57251.440999999999</c:v>
                </c:pt>
                <c:pt idx="139">
                  <c:v>59951.77</c:v>
                </c:pt>
                <c:pt idx="140">
                  <c:v>62779.463000000003</c:v>
                </c:pt>
                <c:pt idx="141">
                  <c:v>65740.528000000006</c:v>
                </c:pt>
                <c:pt idx="142">
                  <c:v>68841.254000000001</c:v>
                </c:pt>
                <c:pt idx="143">
                  <c:v>72088.23</c:v>
                </c:pt>
                <c:pt idx="144">
                  <c:v>75488.353000000003</c:v>
                </c:pt>
                <c:pt idx="145">
                  <c:v>79048.846999999994</c:v>
                </c:pt>
                <c:pt idx="146">
                  <c:v>82777.275999999998</c:v>
                </c:pt>
                <c:pt idx="147">
                  <c:v>86681.56</c:v>
                </c:pt>
                <c:pt idx="148">
                  <c:v>90769.994000000006</c:v>
                </c:pt>
                <c:pt idx="149">
                  <c:v>95051.263999999996</c:v>
                </c:pt>
                <c:pt idx="150">
                  <c:v>99534.464000000007</c:v>
                </c:pt>
                <c:pt idx="151">
                  <c:v>104229.12</c:v>
                </c:pt>
                <c:pt idx="152">
                  <c:v>109145.205</c:v>
                </c:pt>
                <c:pt idx="153">
                  <c:v>114293.162</c:v>
                </c:pt>
                <c:pt idx="154">
                  <c:v>119683.929</c:v>
                </c:pt>
                <c:pt idx="155">
                  <c:v>125328.95699999999</c:v>
                </c:pt>
                <c:pt idx="156">
                  <c:v>131240.24</c:v>
                </c:pt>
                <c:pt idx="157">
                  <c:v>137430.334</c:v>
                </c:pt>
                <c:pt idx="158">
                  <c:v>143912.39199999999</c:v>
                </c:pt>
                <c:pt idx="159">
                  <c:v>150700.18299999999</c:v>
                </c:pt>
                <c:pt idx="160">
                  <c:v>157808.128</c:v>
                </c:pt>
                <c:pt idx="161">
                  <c:v>165251.32800000001</c:v>
                </c:pt>
                <c:pt idx="162">
                  <c:v>173045.59400000001</c:v>
                </c:pt>
                <c:pt idx="163">
                  <c:v>181207.486</c:v>
                </c:pt>
                <c:pt idx="164">
                  <c:v>189754.34299999999</c:v>
                </c:pt>
                <c:pt idx="165">
                  <c:v>198704.321</c:v>
                </c:pt>
                <c:pt idx="166">
                  <c:v>208076.43599999999</c:v>
                </c:pt>
                <c:pt idx="167">
                  <c:v>217890.59700000001</c:v>
                </c:pt>
                <c:pt idx="168">
                  <c:v>228167.65400000001</c:v>
                </c:pt>
                <c:pt idx="169">
                  <c:v>238929.44099999999</c:v>
                </c:pt>
                <c:pt idx="170">
                  <c:v>250198.81899999999</c:v>
                </c:pt>
                <c:pt idx="171">
                  <c:v>261999.73</c:v>
                </c:pt>
                <c:pt idx="172">
                  <c:v>274357.24400000001</c:v>
                </c:pt>
                <c:pt idx="173">
                  <c:v>287297.61499999999</c:v>
                </c:pt>
                <c:pt idx="174">
                  <c:v>300848.33299999998</c:v>
                </c:pt>
                <c:pt idx="175">
                  <c:v>315038.18599999999</c:v>
                </c:pt>
                <c:pt idx="176">
                  <c:v>329897.31900000002</c:v>
                </c:pt>
                <c:pt idx="177">
                  <c:v>345457.30099999998</c:v>
                </c:pt>
                <c:pt idx="178">
                  <c:v>361751.18599999999</c:v>
                </c:pt>
                <c:pt idx="179">
                  <c:v>378813.59100000001</c:v>
                </c:pt>
                <c:pt idx="180">
                  <c:v>396680.76400000002</c:v>
                </c:pt>
                <c:pt idx="181">
                  <c:v>415390.66200000001</c:v>
                </c:pt>
                <c:pt idx="182">
                  <c:v>434983.03399999999</c:v>
                </c:pt>
                <c:pt idx="183">
                  <c:v>455499.50199999998</c:v>
                </c:pt>
                <c:pt idx="184">
                  <c:v>476983.65299999999</c:v>
                </c:pt>
                <c:pt idx="185">
                  <c:v>499481.12800000003</c:v>
                </c:pt>
                <c:pt idx="186">
                  <c:v>523039.72200000001</c:v>
                </c:pt>
                <c:pt idx="187">
                  <c:v>547709.48400000005</c:v>
                </c:pt>
                <c:pt idx="188">
                  <c:v>573542.82299999997</c:v>
                </c:pt>
                <c:pt idx="189">
                  <c:v>600594.62100000004</c:v>
                </c:pt>
                <c:pt idx="190">
                  <c:v>628922.348</c:v>
                </c:pt>
                <c:pt idx="191">
                  <c:v>658586.18400000001</c:v>
                </c:pt>
                <c:pt idx="192">
                  <c:v>689649.14800000004</c:v>
                </c:pt>
                <c:pt idx="193">
                  <c:v>722177.23199999996</c:v>
                </c:pt>
                <c:pt idx="194">
                  <c:v>756239.54099999997</c:v>
                </c:pt>
                <c:pt idx="195">
                  <c:v>791908.43700000003</c:v>
                </c:pt>
                <c:pt idx="196">
                  <c:v>829259.69700000004</c:v>
                </c:pt>
                <c:pt idx="197">
                  <c:v>868372.67099999997</c:v>
                </c:pt>
                <c:pt idx="198">
                  <c:v>909330.45299999998</c:v>
                </c:pt>
                <c:pt idx="199">
                  <c:v>952220.05500000005</c:v>
                </c:pt>
                <c:pt idx="200">
                  <c:v>997132.59400000004</c:v>
                </c:pt>
                <c:pt idx="201">
                  <c:v>1044163.4840000001</c:v>
                </c:pt>
                <c:pt idx="202">
                  <c:v>1093412.6399999999</c:v>
                </c:pt>
                <c:pt idx="203">
                  <c:v>1144984.6869999999</c:v>
                </c:pt>
                <c:pt idx="204">
                  <c:v>1198989.189</c:v>
                </c:pt>
                <c:pt idx="205">
                  <c:v>1255540.8740000001</c:v>
                </c:pt>
                <c:pt idx="206">
                  <c:v>1314759.8840000001</c:v>
                </c:pt>
                <c:pt idx="207">
                  <c:v>1376772.0249999999</c:v>
                </c:pt>
                <c:pt idx="208">
                  <c:v>1441709.04</c:v>
                </c:pt>
                <c:pt idx="209">
                  <c:v>1509708.882</c:v>
                </c:pt>
                <c:pt idx="210">
                  <c:v>1580916.014</c:v>
                </c:pt>
                <c:pt idx="211">
                  <c:v>1655481.7109999999</c:v>
                </c:pt>
                <c:pt idx="212">
                  <c:v>1733564.3840000001</c:v>
                </c:pt>
                <c:pt idx="213">
                  <c:v>1815329.915</c:v>
                </c:pt>
                <c:pt idx="214">
                  <c:v>1900952.01</c:v>
                </c:pt>
                <c:pt idx="215">
                  <c:v>1990612.568</c:v>
                </c:pt>
                <c:pt idx="216">
                  <c:v>2084502.068</c:v>
                </c:pt>
                <c:pt idx="217">
                  <c:v>2182819.9720000001</c:v>
                </c:pt>
                <c:pt idx="218">
                  <c:v>2285775.1529999999</c:v>
                </c:pt>
                <c:pt idx="219">
                  <c:v>2393586.3309999998</c:v>
                </c:pt>
                <c:pt idx="220">
                  <c:v>2506482.5449999999</c:v>
                </c:pt>
                <c:pt idx="221">
                  <c:v>2624703.6379999998</c:v>
                </c:pt>
                <c:pt idx="222">
                  <c:v>2748500.7620000001</c:v>
                </c:pt>
                <c:pt idx="223">
                  <c:v>2878136.9190000002</c:v>
                </c:pt>
                <c:pt idx="224">
                  <c:v>3013887.5120000001</c:v>
                </c:pt>
                <c:pt idx="225">
                  <c:v>3156040.9350000001</c:v>
                </c:pt>
                <c:pt idx="226">
                  <c:v>3304899.1860000002</c:v>
                </c:pt>
                <c:pt idx="227">
                  <c:v>3460778.5049999999</c:v>
                </c:pt>
                <c:pt idx="228">
                  <c:v>3624010.05</c:v>
                </c:pt>
                <c:pt idx="229">
                  <c:v>3794940.5950000002</c:v>
                </c:pt>
                <c:pt idx="230">
                  <c:v>3973933.273</c:v>
                </c:pt>
                <c:pt idx="231">
                  <c:v>4161368.344</c:v>
                </c:pt>
                <c:pt idx="232">
                  <c:v>4357644.0020000003</c:v>
                </c:pt>
                <c:pt idx="233">
                  <c:v>4563177.2249999996</c:v>
                </c:pt>
                <c:pt idx="234">
                  <c:v>4778404.6560000004</c:v>
                </c:pt>
                <c:pt idx="235">
                  <c:v>5003783.5319999997</c:v>
                </c:pt>
                <c:pt idx="236">
                  <c:v>5239792.659</c:v>
                </c:pt>
                <c:pt idx="237">
                  <c:v>5486933.4230000004</c:v>
                </c:pt>
                <c:pt idx="238">
                  <c:v>5745730.8629999999</c:v>
                </c:pt>
                <c:pt idx="239">
                  <c:v>6016734.7769999998</c:v>
                </c:pt>
                <c:pt idx="240">
                  <c:v>6300520.898</c:v>
                </c:pt>
                <c:pt idx="241">
                  <c:v>6597692.1140000001</c:v>
                </c:pt>
                <c:pt idx="242">
                  <c:v>6908879.7470000004</c:v>
                </c:pt>
                <c:pt idx="243">
                  <c:v>7234744.898</c:v>
                </c:pt>
                <c:pt idx="244">
                  <c:v>7575979.8480000002</c:v>
                </c:pt>
                <c:pt idx="245">
                  <c:v>7933309.5319999997</c:v>
                </c:pt>
                <c:pt idx="246">
                  <c:v>8307493.0760000004</c:v>
                </c:pt>
                <c:pt idx="247">
                  <c:v>8699325.4110000003</c:v>
                </c:pt>
                <c:pt idx="248">
                  <c:v>9109638.9619999994</c:v>
                </c:pt>
                <c:pt idx="249">
                  <c:v>9539305.4179999996</c:v>
                </c:pt>
                <c:pt idx="250">
                  <c:v>9989237.5800000001</c:v>
                </c:pt>
                <c:pt idx="251">
                  <c:v>10460391.301999999</c:v>
                </c:pt>
                <c:pt idx="252">
                  <c:v>10953767.524</c:v>
                </c:pt>
                <c:pt idx="253">
                  <c:v>11470414.396</c:v>
                </c:pt>
                <c:pt idx="254">
                  <c:v>12011429.503</c:v>
                </c:pt>
                <c:pt idx="255">
                  <c:v>12577962.200999999</c:v>
                </c:pt>
                <c:pt idx="256">
                  <c:v>13171216.057</c:v>
                </c:pt>
                <c:pt idx="257">
                  <c:v>13792451.403999999</c:v>
                </c:pt>
                <c:pt idx="258">
                  <c:v>14442988.021</c:v>
                </c:pt>
                <c:pt idx="259">
                  <c:v>15124207.936000001</c:v>
                </c:pt>
                <c:pt idx="260">
                  <c:v>15837558.359999999</c:v>
                </c:pt>
                <c:pt idx="261">
                  <c:v>16584554.767000001</c:v>
                </c:pt>
                <c:pt idx="262">
                  <c:v>17366784.105999999</c:v>
                </c:pt>
                <c:pt idx="263">
                  <c:v>18185908.179000001</c:v>
                </c:pt>
                <c:pt idx="264">
                  <c:v>19043667.169</c:v>
                </c:pt>
                <c:pt idx="265">
                  <c:v>19941883.335000001</c:v>
                </c:pt>
                <c:pt idx="266">
                  <c:v>20882464.884</c:v>
                </c:pt>
                <c:pt idx="267">
                  <c:v>21867410.030000001</c:v>
                </c:pt>
                <c:pt idx="268">
                  <c:v>22898811.230999999</c:v>
                </c:pt>
                <c:pt idx="269">
                  <c:v>23978859.640000001</c:v>
                </c:pt>
                <c:pt idx="270">
                  <c:v>25109849.756000001</c:v>
                </c:pt>
                <c:pt idx="271">
                  <c:v>26294184.305</c:v>
                </c:pt>
                <c:pt idx="272">
                  <c:v>27534379.337000001</c:v>
                </c:pt>
                <c:pt idx="273">
                  <c:v>28833069.574000001</c:v>
                </c:pt>
                <c:pt idx="274">
                  <c:v>30193014.009</c:v>
                </c:pt>
                <c:pt idx="275">
                  <c:v>31617101.765999999</c:v>
                </c:pt>
                <c:pt idx="276">
                  <c:v>33108358.238000002</c:v>
                </c:pt>
                <c:pt idx="277">
                  <c:v>34669951.512999997</c:v>
                </c:pt>
                <c:pt idx="278">
                  <c:v>36305199.105999999</c:v>
                </c:pt>
                <c:pt idx="279">
                  <c:v>38017575.006999999</c:v>
                </c:pt>
                <c:pt idx="280">
                  <c:v>39810717.060000002</c:v>
                </c:pt>
              </c:numCache>
              <c:extLst xmlns:c15="http://schemas.microsoft.com/office/drawing/2012/chart"/>
            </c:numRef>
          </c:xVal>
          <c:yVal>
            <c:numRef>
              <c:f>'Data for Plots'!$AR$3:$AR$283</c:f>
              <c:numCache>
                <c:formatCode>0.00</c:formatCode>
                <c:ptCount val="281"/>
                <c:pt idx="0">
                  <c:v>287.46641486000004</c:v>
                </c:pt>
                <c:pt idx="1">
                  <c:v>275.06010516399999</c:v>
                </c:pt>
                <c:pt idx="2">
                  <c:v>264.14130013499999</c:v>
                </c:pt>
                <c:pt idx="3">
                  <c:v>254.152705521</c:v>
                </c:pt>
                <c:pt idx="4">
                  <c:v>244.62721280700001</c:v>
                </c:pt>
                <c:pt idx="5">
                  <c:v>234.196039257</c:v>
                </c:pt>
                <c:pt idx="6">
                  <c:v>224.72358923899998</c:v>
                </c:pt>
                <c:pt idx="7">
                  <c:v>215.99171498799998</c:v>
                </c:pt>
                <c:pt idx="8">
                  <c:v>207.92141733399998</c:v>
                </c:pt>
                <c:pt idx="9">
                  <c:v>199.900755385</c:v>
                </c:pt>
                <c:pt idx="10">
                  <c:v>191.31706125899998</c:v>
                </c:pt>
                <c:pt idx="11">
                  <c:v>183.82025128199999</c:v>
                </c:pt>
                <c:pt idx="12">
                  <c:v>176.436715448</c:v>
                </c:pt>
                <c:pt idx="13">
                  <c:v>169.71179098600001</c:v>
                </c:pt>
                <c:pt idx="14">
                  <c:v>162.83664555999999</c:v>
                </c:pt>
                <c:pt idx="15">
                  <c:v>156.179642218</c:v>
                </c:pt>
                <c:pt idx="16">
                  <c:v>149.71166341100002</c:v>
                </c:pt>
                <c:pt idx="17">
                  <c:v>143.634510643</c:v>
                </c:pt>
                <c:pt idx="18">
                  <c:v>137.81821943100002</c:v>
                </c:pt>
                <c:pt idx="19">
                  <c:v>132.141852417</c:v>
                </c:pt>
                <c:pt idx="20">
                  <c:v>126.56029341800001</c:v>
                </c:pt>
                <c:pt idx="21">
                  <c:v>121.47396449599999</c:v>
                </c:pt>
                <c:pt idx="22">
                  <c:v>116.707964534</c:v>
                </c:pt>
                <c:pt idx="23">
                  <c:v>111.517827119</c:v>
                </c:pt>
                <c:pt idx="24">
                  <c:v>106.693919884</c:v>
                </c:pt>
                <c:pt idx="25">
                  <c:v>102.52997370199999</c:v>
                </c:pt>
                <c:pt idx="26">
                  <c:v>98.080358299799997</c:v>
                </c:pt>
                <c:pt idx="27">
                  <c:v>94.036337214700012</c:v>
                </c:pt>
                <c:pt idx="28">
                  <c:v>90.137557298099992</c:v>
                </c:pt>
                <c:pt idx="29">
                  <c:v>86.012250036599994</c:v>
                </c:pt>
                <c:pt idx="30">
                  <c:v>82.560090753799997</c:v>
                </c:pt>
                <c:pt idx="31">
                  <c:v>79.070262643999996</c:v>
                </c:pt>
                <c:pt idx="32">
                  <c:v>75.73953283569999</c:v>
                </c:pt>
                <c:pt idx="33">
                  <c:v>72.413269557700005</c:v>
                </c:pt>
                <c:pt idx="34">
                  <c:v>69.217854952799996</c:v>
                </c:pt>
                <c:pt idx="35">
                  <c:v>66.283109505200002</c:v>
                </c:pt>
                <c:pt idx="36">
                  <c:v>63.375601609400007</c:v>
                </c:pt>
                <c:pt idx="37">
                  <c:v>60.6468568632</c:v>
                </c:pt>
                <c:pt idx="38">
                  <c:v>58.003266433</c:v>
                </c:pt>
                <c:pt idx="39">
                  <c:v>55.576647988900007</c:v>
                </c:pt>
                <c:pt idx="40">
                  <c:v>53.1805864894</c:v>
                </c:pt>
                <c:pt idx="41">
                  <c:v>50.705502008899998</c:v>
                </c:pt>
                <c:pt idx="42">
                  <c:v>48.408403896199999</c:v>
                </c:pt>
                <c:pt idx="43">
                  <c:v>46.357642469200002</c:v>
                </c:pt>
                <c:pt idx="44">
                  <c:v>44.5620271903</c:v>
                </c:pt>
                <c:pt idx="45">
                  <c:v>42.464326760900001</c:v>
                </c:pt>
                <c:pt idx="46">
                  <c:v>40.645342432999996</c:v>
                </c:pt>
                <c:pt idx="47">
                  <c:v>38.843684407799998</c:v>
                </c:pt>
                <c:pt idx="48">
                  <c:v>36.655797125999996</c:v>
                </c:pt>
                <c:pt idx="49">
                  <c:v>35.385395391099998</c:v>
                </c:pt>
                <c:pt idx="50">
                  <c:v>34.1703835673</c:v>
                </c:pt>
                <c:pt idx="51">
                  <c:v>32.439889189399999</c:v>
                </c:pt>
                <c:pt idx="52">
                  <c:v>31.063126846099998</c:v>
                </c:pt>
                <c:pt idx="53">
                  <c:v>29.922216926499999</c:v>
                </c:pt>
                <c:pt idx="54">
                  <c:v>28.650591946700001</c:v>
                </c:pt>
                <c:pt idx="55">
                  <c:v>27.084134928800001</c:v>
                </c:pt>
                <c:pt idx="56">
                  <c:v>26.137039763899999</c:v>
                </c:pt>
                <c:pt idx="57">
                  <c:v>25.104982761300001</c:v>
                </c:pt>
                <c:pt idx="58">
                  <c:v>24.047961085699999</c:v>
                </c:pt>
                <c:pt idx="59">
                  <c:v>22.884630222799998</c:v>
                </c:pt>
                <c:pt idx="60">
                  <c:v>22.0937562684</c:v>
                </c:pt>
                <c:pt idx="61">
                  <c:v>21.175246655500001</c:v>
                </c:pt>
                <c:pt idx="62">
                  <c:v>20.238853660499998</c:v>
                </c:pt>
                <c:pt idx="63">
                  <c:v>19.815160175600003</c:v>
                </c:pt>
                <c:pt idx="64">
                  <c:v>18.722923333899999</c:v>
                </c:pt>
                <c:pt idx="65">
                  <c:v>18.0274936237</c:v>
                </c:pt>
                <c:pt idx="66">
                  <c:v>17.6845133323</c:v>
                </c:pt>
                <c:pt idx="67">
                  <c:v>16.882775654099998</c:v>
                </c:pt>
                <c:pt idx="68">
                  <c:v>16.1243314968</c:v>
                </c:pt>
                <c:pt idx="69">
                  <c:v>15.6363175742</c:v>
                </c:pt>
                <c:pt idx="70">
                  <c:v>15.207092364399999</c:v>
                </c:pt>
                <c:pt idx="71">
                  <c:v>14.4216686025</c:v>
                </c:pt>
                <c:pt idx="72">
                  <c:v>14.035960166000001</c:v>
                </c:pt>
                <c:pt idx="73">
                  <c:v>13.4549640984</c:v>
                </c:pt>
                <c:pt idx="74">
                  <c:v>13.2715567907</c:v>
                </c:pt>
                <c:pt idx="75">
                  <c:v>12.8069263142</c:v>
                </c:pt>
                <c:pt idx="76">
                  <c:v>12.4392390179</c:v>
                </c:pt>
                <c:pt idx="77">
                  <c:v>11.7882080973</c:v>
                </c:pt>
                <c:pt idx="78">
                  <c:v>11.489074134200001</c:v>
                </c:pt>
                <c:pt idx="79">
                  <c:v>11.432750462200001</c:v>
                </c:pt>
                <c:pt idx="80">
                  <c:v>10.989058075100001</c:v>
                </c:pt>
                <c:pt idx="81">
                  <c:v>10.480023725200001</c:v>
                </c:pt>
                <c:pt idx="82">
                  <c:v>10.553188040299998</c:v>
                </c:pt>
                <c:pt idx="83">
                  <c:v>10.277178878200001</c:v>
                </c:pt>
                <c:pt idx="84">
                  <c:v>9.86500362594</c:v>
                </c:pt>
                <c:pt idx="85">
                  <c:v>9.6248560415200011</c:v>
                </c:pt>
                <c:pt idx="86">
                  <c:v>9.4157778831800005</c:v>
                </c:pt>
                <c:pt idx="87">
                  <c:v>9.2941053282800006</c:v>
                </c:pt>
                <c:pt idx="88">
                  <c:v>9.1726092094799991</c:v>
                </c:pt>
                <c:pt idx="89">
                  <c:v>8.8832177772499996</c:v>
                </c:pt>
                <c:pt idx="90">
                  <c:v>8.9122442197399998</c:v>
                </c:pt>
                <c:pt idx="91">
                  <c:v>8.7136879118900001</c:v>
                </c:pt>
                <c:pt idx="92">
                  <c:v>8.57122504136</c:v>
                </c:pt>
                <c:pt idx="93">
                  <c:v>8.2882668517499987</c:v>
                </c:pt>
                <c:pt idx="94">
                  <c:v>8.2093795164300012</c:v>
                </c:pt>
                <c:pt idx="95">
                  <c:v>8.0764502616299989</c:v>
                </c:pt>
                <c:pt idx="96">
                  <c:v>7.7537709384099998</c:v>
                </c:pt>
                <c:pt idx="97">
                  <c:v>7.8301025052600011</c:v>
                </c:pt>
                <c:pt idx="98">
                  <c:v>7.7156661314999999</c:v>
                </c:pt>
                <c:pt idx="99">
                  <c:v>7.5009215459299998</c:v>
                </c:pt>
                <c:pt idx="100">
                  <c:v>7.4301468248699996</c:v>
                </c:pt>
                <c:pt idx="101">
                  <c:v>7.4315567591200002</c:v>
                </c:pt>
                <c:pt idx="102">
                  <c:v>7.2507905834999997</c:v>
                </c:pt>
                <c:pt idx="103">
                  <c:v>7.3072533377799997</c:v>
                </c:pt>
                <c:pt idx="104">
                  <c:v>7.1947178918700008</c:v>
                </c:pt>
                <c:pt idx="105">
                  <c:v>7.0179705173999993</c:v>
                </c:pt>
                <c:pt idx="106">
                  <c:v>7.0657995506999995</c:v>
                </c:pt>
                <c:pt idx="107">
                  <c:v>7.0759362124599994</c:v>
                </c:pt>
                <c:pt idx="108">
                  <c:v>6.8336078196500001</c:v>
                </c:pt>
                <c:pt idx="109">
                  <c:v>6.9049999716000006</c:v>
                </c:pt>
                <c:pt idx="110">
                  <c:v>6.8344751234799999</c:v>
                </c:pt>
                <c:pt idx="111">
                  <c:v>6.7338917006700001</c:v>
                </c:pt>
                <c:pt idx="112">
                  <c:v>6.6801503453700004</c:v>
                </c:pt>
                <c:pt idx="113">
                  <c:v>6.7773140834699994</c:v>
                </c:pt>
                <c:pt idx="114">
                  <c:v>6.6962903375299998</c:v>
                </c:pt>
                <c:pt idx="115">
                  <c:v>6.6997917844099995</c:v>
                </c:pt>
                <c:pt idx="116">
                  <c:v>6.6702045965500005</c:v>
                </c:pt>
                <c:pt idx="117">
                  <c:v>6.7713615738300001</c:v>
                </c:pt>
                <c:pt idx="118">
                  <c:v>6.5012804868699998</c:v>
                </c:pt>
                <c:pt idx="119">
                  <c:v>6.4107221508399999</c:v>
                </c:pt>
                <c:pt idx="120">
                  <c:v>6.5211331108100001</c:v>
                </c:pt>
                <c:pt idx="121">
                  <c:v>6.5133147777599998</c:v>
                </c:pt>
                <c:pt idx="122">
                  <c:v>6.4863651493800001</c:v>
                </c:pt>
                <c:pt idx="123">
                  <c:v>6.5491294980600001</c:v>
                </c:pt>
                <c:pt idx="124">
                  <c:v>6.5620486244</c:v>
                </c:pt>
                <c:pt idx="125">
                  <c:v>6.4193987512800001</c:v>
                </c:pt>
                <c:pt idx="126">
                  <c:v>6.4956091315600002</c:v>
                </c:pt>
                <c:pt idx="127">
                  <c:v>6.4236350792799994</c:v>
                </c:pt>
                <c:pt idx="128">
                  <c:v>6.1375452390300005</c:v>
                </c:pt>
                <c:pt idx="129">
                  <c:v>6.4662897192099997</c:v>
                </c:pt>
                <c:pt idx="130">
                  <c:v>6.3819550864300005</c:v>
                </c:pt>
                <c:pt idx="131">
                  <c:v>6.5545263041400004</c:v>
                </c:pt>
                <c:pt idx="132">
                  <c:v>6.4786835057999994</c:v>
                </c:pt>
                <c:pt idx="133">
                  <c:v>6.2830718327399993</c:v>
                </c:pt>
                <c:pt idx="134">
                  <c:v>6.3134864216700004</c:v>
                </c:pt>
                <c:pt idx="135">
                  <c:v>6.3966922288600001</c:v>
                </c:pt>
                <c:pt idx="136">
                  <c:v>6.4749407211299994</c:v>
                </c:pt>
                <c:pt idx="137">
                  <c:v>6.3325921810699999</c:v>
                </c:pt>
                <c:pt idx="138">
                  <c:v>6.2157086850400001</c:v>
                </c:pt>
                <c:pt idx="139">
                  <c:v>6.1149648230000002</c:v>
                </c:pt>
                <c:pt idx="140">
                  <c:v>6.2641779848299999</c:v>
                </c:pt>
                <c:pt idx="141">
                  <c:v>6.0123851238099997</c:v>
                </c:pt>
                <c:pt idx="142">
                  <c:v>6.0822646976000003</c:v>
                </c:pt>
                <c:pt idx="143">
                  <c:v>6.2086590022900001</c:v>
                </c:pt>
                <c:pt idx="144">
                  <c:v>6.1381869920099996</c:v>
                </c:pt>
                <c:pt idx="145">
                  <c:v>6.0908514835499998</c:v>
                </c:pt>
                <c:pt idx="146">
                  <c:v>6.1063267048399998</c:v>
                </c:pt>
                <c:pt idx="147">
                  <c:v>6.2361922644099996</c:v>
                </c:pt>
                <c:pt idx="148">
                  <c:v>6.33312943433</c:v>
                </c:pt>
                <c:pt idx="149">
                  <c:v>6.2018887840399994</c:v>
                </c:pt>
                <c:pt idx="150">
                  <c:v>6.2133357419399999</c:v>
                </c:pt>
                <c:pt idx="151">
                  <c:v>6.1681802168299997</c:v>
                </c:pt>
                <c:pt idx="152">
                  <c:v>6.2065505393300002</c:v>
                </c:pt>
                <c:pt idx="153">
                  <c:v>6.1607416978499998</c:v>
                </c:pt>
                <c:pt idx="154">
                  <c:v>6.0467431659299997</c:v>
                </c:pt>
                <c:pt idx="155">
                  <c:v>6.0056039344199998</c:v>
                </c:pt>
                <c:pt idx="156">
                  <c:v>6.0235513045300006</c:v>
                </c:pt>
                <c:pt idx="157">
                  <c:v>6.0947027332000001</c:v>
                </c:pt>
                <c:pt idx="158">
                  <c:v>6.0985181036</c:v>
                </c:pt>
                <c:pt idx="159">
                  <c:v>6.1202235132699991</c:v>
                </c:pt>
                <c:pt idx="160">
                  <c:v>6.0857879496600003</c:v>
                </c:pt>
                <c:pt idx="161">
                  <c:v>5.9452545968699999</c:v>
                </c:pt>
                <c:pt idx="162">
                  <c:v>5.85379856597</c:v>
                </c:pt>
                <c:pt idx="163">
                  <c:v>5.7111846464200005</c:v>
                </c:pt>
                <c:pt idx="164">
                  <c:v>6.2063448431300001</c:v>
                </c:pt>
                <c:pt idx="165">
                  <c:v>6.0240882218300005</c:v>
                </c:pt>
                <c:pt idx="166">
                  <c:v>6.0478399623299994</c:v>
                </c:pt>
                <c:pt idx="167">
                  <c:v>5.8750601549599999</c:v>
                </c:pt>
                <c:pt idx="168">
                  <c:v>5.9514805974599998</c:v>
                </c:pt>
                <c:pt idx="169">
                  <c:v>5.6601696849699996</c:v>
                </c:pt>
                <c:pt idx="170">
                  <c:v>5.5670336980600004</c:v>
                </c:pt>
                <c:pt idx="171">
                  <c:v>5.6468936970400003</c:v>
                </c:pt>
                <c:pt idx="172">
                  <c:v>5.7054936274400001</c:v>
                </c:pt>
                <c:pt idx="173">
                  <c:v>5.9224229473599994</c:v>
                </c:pt>
                <c:pt idx="174">
                  <c:v>5.8423420680300007</c:v>
                </c:pt>
                <c:pt idx="175">
                  <c:v>5.63453103333</c:v>
                </c:pt>
                <c:pt idx="176">
                  <c:v>5.6848053676500001</c:v>
                </c:pt>
                <c:pt idx="177">
                  <c:v>5.7780509074599999</c:v>
                </c:pt>
                <c:pt idx="178">
                  <c:v>5.77120196014</c:v>
                </c:pt>
                <c:pt idx="179">
                  <c:v>5.7714559403700001</c:v>
                </c:pt>
                <c:pt idx="180">
                  <c:v>5.8249971768000002</c:v>
                </c:pt>
                <c:pt idx="181">
                  <c:v>5.9078588852100005</c:v>
                </c:pt>
                <c:pt idx="182">
                  <c:v>5.9668516944099999</c:v>
                </c:pt>
                <c:pt idx="183">
                  <c:v>5.6950698857800006</c:v>
                </c:pt>
                <c:pt idx="184">
                  <c:v>5.8089354631900001</c:v>
                </c:pt>
                <c:pt idx="185">
                  <c:v>5.9985609416300001</c:v>
                </c:pt>
                <c:pt idx="186">
                  <c:v>5.7991062816299994</c:v>
                </c:pt>
                <c:pt idx="187">
                  <c:v>6.0288708615699997</c:v>
                </c:pt>
                <c:pt idx="188">
                  <c:v>6.02407326226</c:v>
                </c:pt>
                <c:pt idx="189">
                  <c:v>6.1601225713999996</c:v>
                </c:pt>
                <c:pt idx="190">
                  <c:v>5.8636643832999997</c:v>
                </c:pt>
                <c:pt idx="191">
                  <c:v>6.17760506658</c:v>
                </c:pt>
                <c:pt idx="192">
                  <c:v>5.9348767772999995</c:v>
                </c:pt>
                <c:pt idx="193">
                  <c:v>6.0389278380300002</c:v>
                </c:pt>
                <c:pt idx="194">
                  <c:v>6.1666454904099997</c:v>
                </c:pt>
                <c:pt idx="195">
                  <c:v>6.16992584731</c:v>
                </c:pt>
                <c:pt idx="196">
                  <c:v>6.5475839153399997</c:v>
                </c:pt>
                <c:pt idx="197">
                  <c:v>6.4187617657900002</c:v>
                </c:pt>
                <c:pt idx="198">
                  <c:v>6.4893457841400002</c:v>
                </c:pt>
                <c:pt idx="199">
                  <c:v>6.5888569740699996</c:v>
                </c:pt>
                <c:pt idx="200">
                  <c:v>6.6998743914200007</c:v>
                </c:pt>
                <c:pt idx="201">
                  <c:v>6.9154778400800003</c:v>
                </c:pt>
                <c:pt idx="202">
                  <c:v>6.96616386045</c:v>
                </c:pt>
                <c:pt idx="203">
                  <c:v>6.8814154729799997</c:v>
                </c:pt>
                <c:pt idx="204">
                  <c:v>7.1323372371099998</c:v>
                </c:pt>
                <c:pt idx="205">
                  <c:v>7.12536143193</c:v>
                </c:pt>
                <c:pt idx="206">
                  <c:v>7.2112042030000003</c:v>
                </c:pt>
                <c:pt idx="207">
                  <c:v>7.32417588703</c:v>
                </c:pt>
                <c:pt idx="208">
                  <c:v>7.4189279201199998</c:v>
                </c:pt>
                <c:pt idx="209">
                  <c:v>7.8005780442999999</c:v>
                </c:pt>
                <c:pt idx="210">
                  <c:v>7.7455888077899999</c:v>
                </c:pt>
                <c:pt idx="211">
                  <c:v>7.7674328997999993</c:v>
                </c:pt>
                <c:pt idx="212">
                  <c:v>8.2161825179200001</c:v>
                </c:pt>
                <c:pt idx="213">
                  <c:v>7.9011752148800012</c:v>
                </c:pt>
                <c:pt idx="214">
                  <c:v>7.9717405383499997</c:v>
                </c:pt>
                <c:pt idx="215">
                  <c:v>8.3133922388800006</c:v>
                </c:pt>
                <c:pt idx="216">
                  <c:v>8.5131006277400001</c:v>
                </c:pt>
                <c:pt idx="217">
                  <c:v>8.6524939445999998</c:v>
                </c:pt>
                <c:pt idx="218">
                  <c:v>8.9042170179499998</c:v>
                </c:pt>
                <c:pt idx="219">
                  <c:v>8.8346573599100005</c:v>
                </c:pt>
                <c:pt idx="220">
                  <c:v>9.1521138012499996</c:v>
                </c:pt>
                <c:pt idx="221">
                  <c:v>9.0488954576899996</c:v>
                </c:pt>
                <c:pt idx="222">
                  <c:v>9.5106076717600008</c:v>
                </c:pt>
                <c:pt idx="223">
                  <c:v>9.6300452112400006</c:v>
                </c:pt>
                <c:pt idx="224">
                  <c:v>9.7452653947699996</c:v>
                </c:pt>
                <c:pt idx="225">
                  <c:v>10.1038744129</c:v>
                </c:pt>
                <c:pt idx="226">
                  <c:v>10.3481109648</c:v>
                </c:pt>
                <c:pt idx="227">
                  <c:v>10.5169978837</c:v>
                </c:pt>
                <c:pt idx="228">
                  <c:v>10.520070583000001</c:v>
                </c:pt>
                <c:pt idx="229">
                  <c:v>11.058127199800001</c:v>
                </c:pt>
                <c:pt idx="230">
                  <c:v>11.0640225404</c:v>
                </c:pt>
                <c:pt idx="231">
                  <c:v>11.221448462200001</c:v>
                </c:pt>
                <c:pt idx="232">
                  <c:v>11.5358574122</c:v>
                </c:pt>
                <c:pt idx="233">
                  <c:v>11.942697839900001</c:v>
                </c:pt>
                <c:pt idx="234">
                  <c:v>12.005809364400001</c:v>
                </c:pt>
                <c:pt idx="235">
                  <c:v>11.9707348384</c:v>
                </c:pt>
                <c:pt idx="236">
                  <c:v>12.4462963391</c:v>
                </c:pt>
                <c:pt idx="237">
                  <c:v>12.6737672158</c:v>
                </c:pt>
                <c:pt idx="238">
                  <c:v>12.9837704272</c:v>
                </c:pt>
                <c:pt idx="239">
                  <c:v>13.1759224767</c:v>
                </c:pt>
                <c:pt idx="240">
                  <c:v>13.218791562</c:v>
                </c:pt>
                <c:pt idx="241">
                  <c:v>13.348582972699999</c:v>
                </c:pt>
                <c:pt idx="242">
                  <c:v>13.8409189257</c:v>
                </c:pt>
                <c:pt idx="243">
                  <c:v>14.145910970499999</c:v>
                </c:pt>
                <c:pt idx="244">
                  <c:v>14.6543197362</c:v>
                </c:pt>
                <c:pt idx="245">
                  <c:v>14.896437022600001</c:v>
                </c:pt>
                <c:pt idx="246">
                  <c:v>15.128323082400001</c:v>
                </c:pt>
                <c:pt idx="247">
                  <c:v>15.382136510800001</c:v>
                </c:pt>
                <c:pt idx="248">
                  <c:v>16.0202491925</c:v>
                </c:pt>
                <c:pt idx="249">
                  <c:v>16.441346764799999</c:v>
                </c:pt>
                <c:pt idx="250">
                  <c:v>16.109029200599998</c:v>
                </c:pt>
                <c:pt idx="251">
                  <c:v>16.726814323000003</c:v>
                </c:pt>
                <c:pt idx="252">
                  <c:v>17.091257919099998</c:v>
                </c:pt>
                <c:pt idx="253">
                  <c:v>17.663882605799998</c:v>
                </c:pt>
                <c:pt idx="254">
                  <c:v>17.2003537999</c:v>
                </c:pt>
                <c:pt idx="255">
                  <c:v>17.793061246499999</c:v>
                </c:pt>
                <c:pt idx="256">
                  <c:v>18.469777998400001</c:v>
                </c:pt>
                <c:pt idx="257">
                  <c:v>19.207479513999999</c:v>
                </c:pt>
                <c:pt idx="258">
                  <c:v>19.854592241999999</c:v>
                </c:pt>
                <c:pt idx="259">
                  <c:v>17.391813816099997</c:v>
                </c:pt>
                <c:pt idx="260">
                  <c:v>17.713820359700001</c:v>
                </c:pt>
                <c:pt idx="261">
                  <c:v>17.862461485100003</c:v>
                </c:pt>
                <c:pt idx="262">
                  <c:v>18.292808595500002</c:v>
                </c:pt>
                <c:pt idx="263">
                  <c:v>18.5489755995</c:v>
                </c:pt>
                <c:pt idx="264">
                  <c:v>18.217085536199999</c:v>
                </c:pt>
                <c:pt idx="265">
                  <c:v>18.934245140199998</c:v>
                </c:pt>
                <c:pt idx="266">
                  <c:v>18.733607797200001</c:v>
                </c:pt>
                <c:pt idx="267">
                  <c:v>18.577776851300001</c:v>
                </c:pt>
                <c:pt idx="268">
                  <c:v>18.609351587199999</c:v>
                </c:pt>
                <c:pt idx="269">
                  <c:v>18.974899506299998</c:v>
                </c:pt>
                <c:pt idx="270">
                  <c:v>19.216731665000001</c:v>
                </c:pt>
                <c:pt idx="271">
                  <c:v>19.031963757099998</c:v>
                </c:pt>
                <c:pt idx="272">
                  <c:v>18.825406241899998</c:v>
                </c:pt>
                <c:pt idx="273">
                  <c:v>18.885647829499998</c:v>
                </c:pt>
                <c:pt idx="274">
                  <c:v>18.889612869899999</c:v>
                </c:pt>
                <c:pt idx="275">
                  <c:v>18.3723704903</c:v>
                </c:pt>
                <c:pt idx="276">
                  <c:v>18.353400902800001</c:v>
                </c:pt>
                <c:pt idx="277">
                  <c:v>17.5097211446</c:v>
                </c:pt>
                <c:pt idx="278">
                  <c:v>17.4892826719</c:v>
                </c:pt>
                <c:pt idx="279">
                  <c:v>16.577235350199999</c:v>
                </c:pt>
                <c:pt idx="280">
                  <c:v>16.1897887531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4D5-487F-973D-66A5BAE776A5}"/>
            </c:ext>
          </c:extLst>
        </c:ser>
        <c:ser>
          <c:idx val="5"/>
          <c:order val="3"/>
          <c:tx>
            <c:strRef>
              <c:f>'Data for Plots'!$AT$1</c:f>
              <c:strCache>
                <c:ptCount val="1"/>
                <c:pt idx="0">
                  <c:v>Z_130uF-75V, Ohm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'Data for Plots'!$B$3:$B$283</c:f>
              <c:numCache>
                <c:formatCode>0.00E+00</c:formatCode>
                <c:ptCount val="281"/>
                <c:pt idx="0">
                  <c:v>99</c:v>
                </c:pt>
                <c:pt idx="1">
                  <c:v>103.669</c:v>
                </c:pt>
                <c:pt idx="2">
                  <c:v>108.559</c:v>
                </c:pt>
                <c:pt idx="3">
                  <c:v>113.679</c:v>
                </c:pt>
                <c:pt idx="4">
                  <c:v>119.041</c:v>
                </c:pt>
                <c:pt idx="5">
                  <c:v>124.65600000000001</c:v>
                </c:pt>
                <c:pt idx="6">
                  <c:v>130.536</c:v>
                </c:pt>
                <c:pt idx="7">
                  <c:v>136.69200000000001</c:v>
                </c:pt>
                <c:pt idx="8">
                  <c:v>143.13999999999999</c:v>
                </c:pt>
                <c:pt idx="9">
                  <c:v>149.89099999999999</c:v>
                </c:pt>
                <c:pt idx="10">
                  <c:v>156.96100000000001</c:v>
                </c:pt>
                <c:pt idx="11">
                  <c:v>164.364</c:v>
                </c:pt>
                <c:pt idx="12">
                  <c:v>172.11600000000001</c:v>
                </c:pt>
                <c:pt idx="13">
                  <c:v>180.23400000000001</c:v>
                </c:pt>
                <c:pt idx="14">
                  <c:v>188.73500000000001</c:v>
                </c:pt>
                <c:pt idx="15">
                  <c:v>197.637</c:v>
                </c:pt>
                <c:pt idx="16">
                  <c:v>206.959</c:v>
                </c:pt>
                <c:pt idx="17">
                  <c:v>216.721</c:v>
                </c:pt>
                <c:pt idx="18">
                  <c:v>226.94200000000001</c:v>
                </c:pt>
                <c:pt idx="19">
                  <c:v>237.64599999999999</c:v>
                </c:pt>
                <c:pt idx="20">
                  <c:v>248.85499999999999</c:v>
                </c:pt>
                <c:pt idx="21">
                  <c:v>260.59300000000002</c:v>
                </c:pt>
                <c:pt idx="22">
                  <c:v>272.88400000000001</c:v>
                </c:pt>
                <c:pt idx="23">
                  <c:v>285.755</c:v>
                </c:pt>
                <c:pt idx="24">
                  <c:v>299.233</c:v>
                </c:pt>
                <c:pt idx="25">
                  <c:v>313.34699999999998</c:v>
                </c:pt>
                <c:pt idx="26">
                  <c:v>328.12599999999998</c:v>
                </c:pt>
                <c:pt idx="27">
                  <c:v>343.60199999999998</c:v>
                </c:pt>
                <c:pt idx="28">
                  <c:v>359.80900000000003</c:v>
                </c:pt>
                <c:pt idx="29">
                  <c:v>376.779</c:v>
                </c:pt>
                <c:pt idx="30">
                  <c:v>394.55099999999999</c:v>
                </c:pt>
                <c:pt idx="31">
                  <c:v>413.16</c:v>
                </c:pt>
                <c:pt idx="32">
                  <c:v>432.64699999999999</c:v>
                </c:pt>
                <c:pt idx="33">
                  <c:v>453.05399999999997</c:v>
                </c:pt>
                <c:pt idx="34">
                  <c:v>474.42200000000003</c:v>
                </c:pt>
                <c:pt idx="35">
                  <c:v>496.79899999999998</c:v>
                </c:pt>
                <c:pt idx="36">
                  <c:v>520.23099999999999</c:v>
                </c:pt>
                <c:pt idx="37">
                  <c:v>544.76800000000003</c:v>
                </c:pt>
                <c:pt idx="38">
                  <c:v>570.46299999999997</c:v>
                </c:pt>
                <c:pt idx="39">
                  <c:v>597.37</c:v>
                </c:pt>
                <c:pt idx="40">
                  <c:v>625.54499999999996</c:v>
                </c:pt>
                <c:pt idx="41">
                  <c:v>655.04999999999995</c:v>
                </c:pt>
                <c:pt idx="42">
                  <c:v>685.94600000000003</c:v>
                </c:pt>
                <c:pt idx="43">
                  <c:v>718.29899999999998</c:v>
                </c:pt>
                <c:pt idx="44">
                  <c:v>752.17899999999997</c:v>
                </c:pt>
                <c:pt idx="45">
                  <c:v>787.65599999999995</c:v>
                </c:pt>
                <c:pt idx="46">
                  <c:v>824.80700000000002</c:v>
                </c:pt>
                <c:pt idx="47">
                  <c:v>863.71</c:v>
                </c:pt>
                <c:pt idx="48">
                  <c:v>904.44799999999998</c:v>
                </c:pt>
                <c:pt idx="49">
                  <c:v>947.10699999999997</c:v>
                </c:pt>
                <c:pt idx="50">
                  <c:v>991.77800000000002</c:v>
                </c:pt>
                <c:pt idx="51">
                  <c:v>1038.557</c:v>
                </c:pt>
                <c:pt idx="52">
                  <c:v>1087.5409999999999</c:v>
                </c:pt>
                <c:pt idx="53">
                  <c:v>1138.837</c:v>
                </c:pt>
                <c:pt idx="54">
                  <c:v>1192.5509999999999</c:v>
                </c:pt>
                <c:pt idx="55">
                  <c:v>1248.799</c:v>
                </c:pt>
                <c:pt idx="56">
                  <c:v>1307.7</c:v>
                </c:pt>
                <c:pt idx="57">
                  <c:v>1369.3789999999999</c:v>
                </c:pt>
                <c:pt idx="58">
                  <c:v>1433.9680000000001</c:v>
                </c:pt>
                <c:pt idx="59">
                  <c:v>1501.6020000000001</c:v>
                </c:pt>
                <c:pt idx="60">
                  <c:v>1572.4269999999999</c:v>
                </c:pt>
                <c:pt idx="61">
                  <c:v>1646.5920000000001</c:v>
                </c:pt>
                <c:pt idx="62">
                  <c:v>1724.2560000000001</c:v>
                </c:pt>
                <c:pt idx="63">
                  <c:v>1805.5820000000001</c:v>
                </c:pt>
                <c:pt idx="64">
                  <c:v>1890.7449999999999</c:v>
                </c:pt>
                <c:pt idx="65">
                  <c:v>1979.924</c:v>
                </c:pt>
                <c:pt idx="66">
                  <c:v>2073.3090000000002</c:v>
                </c:pt>
                <c:pt idx="67">
                  <c:v>2171.0990000000002</c:v>
                </c:pt>
                <c:pt idx="68">
                  <c:v>2273.5010000000002</c:v>
                </c:pt>
                <c:pt idx="69">
                  <c:v>2380.7339999999999</c:v>
                </c:pt>
                <c:pt idx="70">
                  <c:v>2493.0239999999999</c:v>
                </c:pt>
                <c:pt idx="71">
                  <c:v>2610.61</c:v>
                </c:pt>
                <c:pt idx="72">
                  <c:v>2733.7420000000002</c:v>
                </c:pt>
                <c:pt idx="73">
                  <c:v>2862.6819999999998</c:v>
                </c:pt>
                <c:pt idx="74">
                  <c:v>2997.7040000000002</c:v>
                </c:pt>
                <c:pt idx="75">
                  <c:v>3139.0940000000001</c:v>
                </c:pt>
                <c:pt idx="76">
                  <c:v>3287.1529999999998</c:v>
                </c:pt>
                <c:pt idx="77">
                  <c:v>3442.1950000000002</c:v>
                </c:pt>
                <c:pt idx="78">
                  <c:v>3604.55</c:v>
                </c:pt>
                <c:pt idx="79">
                  <c:v>3774.5630000000001</c:v>
                </c:pt>
                <c:pt idx="80">
                  <c:v>3952.5949999999998</c:v>
                </c:pt>
                <c:pt idx="81">
                  <c:v>4139.0230000000001</c:v>
                </c:pt>
                <c:pt idx="82">
                  <c:v>4334.2449999999999</c:v>
                </c:pt>
                <c:pt idx="83">
                  <c:v>4538.6750000000002</c:v>
                </c:pt>
                <c:pt idx="84">
                  <c:v>4752.7460000000001</c:v>
                </c:pt>
                <c:pt idx="85">
                  <c:v>4976.915</c:v>
                </c:pt>
                <c:pt idx="86">
                  <c:v>5211.6570000000002</c:v>
                </c:pt>
                <c:pt idx="87">
                  <c:v>5457.4709999999995</c:v>
                </c:pt>
                <c:pt idx="88">
                  <c:v>5714.8779999999997</c:v>
                </c:pt>
                <c:pt idx="89">
                  <c:v>5984.4269999999997</c:v>
                </c:pt>
                <c:pt idx="90">
                  <c:v>6266.6890000000003</c:v>
                </c:pt>
                <c:pt idx="91">
                  <c:v>6562.2650000000003</c:v>
                </c:pt>
                <c:pt idx="92">
                  <c:v>6871.7820000000002</c:v>
                </c:pt>
                <c:pt idx="93">
                  <c:v>7195.8969999999999</c:v>
                </c:pt>
                <c:pt idx="94">
                  <c:v>7535.3</c:v>
                </c:pt>
                <c:pt idx="95">
                  <c:v>7890.7110000000002</c:v>
                </c:pt>
                <c:pt idx="96">
                  <c:v>8262.8850000000002</c:v>
                </c:pt>
                <c:pt idx="97">
                  <c:v>8652.6129999999994</c:v>
                </c:pt>
                <c:pt idx="98">
                  <c:v>9060.723</c:v>
                </c:pt>
                <c:pt idx="99">
                  <c:v>9488.0830000000005</c:v>
                </c:pt>
                <c:pt idx="100">
                  <c:v>9935.5990000000002</c:v>
                </c:pt>
                <c:pt idx="101">
                  <c:v>10404.223</c:v>
                </c:pt>
                <c:pt idx="102">
                  <c:v>10894.95</c:v>
                </c:pt>
                <c:pt idx="103">
                  <c:v>11408.822</c:v>
                </c:pt>
                <c:pt idx="104">
                  <c:v>11946.932000000001</c:v>
                </c:pt>
                <c:pt idx="105">
                  <c:v>12510.423000000001</c:v>
                </c:pt>
                <c:pt idx="106">
                  <c:v>13100.491</c:v>
                </c:pt>
                <c:pt idx="107">
                  <c:v>13718.391</c:v>
                </c:pt>
                <c:pt idx="108">
                  <c:v>14365.433999999999</c:v>
                </c:pt>
                <c:pt idx="109">
                  <c:v>15042.995999999999</c:v>
                </c:pt>
                <c:pt idx="110">
                  <c:v>15752.516</c:v>
                </c:pt>
                <c:pt idx="111">
                  <c:v>16495.502</c:v>
                </c:pt>
                <c:pt idx="112">
                  <c:v>17273.530999999999</c:v>
                </c:pt>
                <c:pt idx="113">
                  <c:v>18088.256000000001</c:v>
                </c:pt>
                <c:pt idx="114">
                  <c:v>18941.41</c:v>
                </c:pt>
                <c:pt idx="115">
                  <c:v>19834.803</c:v>
                </c:pt>
                <c:pt idx="116">
                  <c:v>20770.333999999999</c:v>
                </c:pt>
                <c:pt idx="117">
                  <c:v>21749.99</c:v>
                </c:pt>
                <c:pt idx="118">
                  <c:v>22775.852999999999</c:v>
                </c:pt>
                <c:pt idx="119">
                  <c:v>23850.101999999999</c:v>
                </c:pt>
                <c:pt idx="120">
                  <c:v>24975.019</c:v>
                </c:pt>
                <c:pt idx="121">
                  <c:v>26152.993999999999</c:v>
                </c:pt>
                <c:pt idx="122">
                  <c:v>27386.53</c:v>
                </c:pt>
                <c:pt idx="123">
                  <c:v>28678.245999999999</c:v>
                </c:pt>
                <c:pt idx="124">
                  <c:v>30030.887999999999</c:v>
                </c:pt>
                <c:pt idx="125">
                  <c:v>31447.329000000002</c:v>
                </c:pt>
                <c:pt idx="126">
                  <c:v>32930.578000000001</c:v>
                </c:pt>
                <c:pt idx="127">
                  <c:v>34483.786</c:v>
                </c:pt>
                <c:pt idx="128">
                  <c:v>36110.252999999997</c:v>
                </c:pt>
                <c:pt idx="129">
                  <c:v>37813.434000000001</c:v>
                </c:pt>
                <c:pt idx="130">
                  <c:v>39596.947999999997</c:v>
                </c:pt>
                <c:pt idx="131">
                  <c:v>41464.582999999999</c:v>
                </c:pt>
                <c:pt idx="132">
                  <c:v>43420.307000000001</c:v>
                </c:pt>
                <c:pt idx="133">
                  <c:v>45468.275000000001</c:v>
                </c:pt>
                <c:pt idx="134">
                  <c:v>47612.838000000003</c:v>
                </c:pt>
                <c:pt idx="135">
                  <c:v>49858.550999999999</c:v>
                </c:pt>
                <c:pt idx="136">
                  <c:v>52210.186000000002</c:v>
                </c:pt>
                <c:pt idx="137">
                  <c:v>54672.739000000001</c:v>
                </c:pt>
                <c:pt idx="138">
                  <c:v>57251.440999999999</c:v>
                </c:pt>
                <c:pt idx="139">
                  <c:v>59951.77</c:v>
                </c:pt>
                <c:pt idx="140">
                  <c:v>62779.463000000003</c:v>
                </c:pt>
                <c:pt idx="141">
                  <c:v>65740.528000000006</c:v>
                </c:pt>
                <c:pt idx="142">
                  <c:v>68841.254000000001</c:v>
                </c:pt>
                <c:pt idx="143">
                  <c:v>72088.23</c:v>
                </c:pt>
                <c:pt idx="144">
                  <c:v>75488.353000000003</c:v>
                </c:pt>
                <c:pt idx="145">
                  <c:v>79048.846999999994</c:v>
                </c:pt>
                <c:pt idx="146">
                  <c:v>82777.275999999998</c:v>
                </c:pt>
                <c:pt idx="147">
                  <c:v>86681.56</c:v>
                </c:pt>
                <c:pt idx="148">
                  <c:v>90769.994000000006</c:v>
                </c:pt>
                <c:pt idx="149">
                  <c:v>95051.263999999996</c:v>
                </c:pt>
                <c:pt idx="150">
                  <c:v>99534.464000000007</c:v>
                </c:pt>
                <c:pt idx="151">
                  <c:v>104229.12</c:v>
                </c:pt>
                <c:pt idx="152">
                  <c:v>109145.205</c:v>
                </c:pt>
                <c:pt idx="153">
                  <c:v>114293.162</c:v>
                </c:pt>
                <c:pt idx="154">
                  <c:v>119683.929</c:v>
                </c:pt>
                <c:pt idx="155">
                  <c:v>125328.95699999999</c:v>
                </c:pt>
                <c:pt idx="156">
                  <c:v>131240.24</c:v>
                </c:pt>
                <c:pt idx="157">
                  <c:v>137430.334</c:v>
                </c:pt>
                <c:pt idx="158">
                  <c:v>143912.39199999999</c:v>
                </c:pt>
                <c:pt idx="159">
                  <c:v>150700.18299999999</c:v>
                </c:pt>
                <c:pt idx="160">
                  <c:v>157808.128</c:v>
                </c:pt>
                <c:pt idx="161">
                  <c:v>165251.32800000001</c:v>
                </c:pt>
                <c:pt idx="162">
                  <c:v>173045.59400000001</c:v>
                </c:pt>
                <c:pt idx="163">
                  <c:v>181207.486</c:v>
                </c:pt>
                <c:pt idx="164">
                  <c:v>189754.34299999999</c:v>
                </c:pt>
                <c:pt idx="165">
                  <c:v>198704.321</c:v>
                </c:pt>
                <c:pt idx="166">
                  <c:v>208076.43599999999</c:v>
                </c:pt>
                <c:pt idx="167">
                  <c:v>217890.59700000001</c:v>
                </c:pt>
                <c:pt idx="168">
                  <c:v>228167.65400000001</c:v>
                </c:pt>
                <c:pt idx="169">
                  <c:v>238929.44099999999</c:v>
                </c:pt>
                <c:pt idx="170">
                  <c:v>250198.81899999999</c:v>
                </c:pt>
                <c:pt idx="171">
                  <c:v>261999.73</c:v>
                </c:pt>
                <c:pt idx="172">
                  <c:v>274357.24400000001</c:v>
                </c:pt>
                <c:pt idx="173">
                  <c:v>287297.61499999999</c:v>
                </c:pt>
                <c:pt idx="174">
                  <c:v>300848.33299999998</c:v>
                </c:pt>
                <c:pt idx="175">
                  <c:v>315038.18599999999</c:v>
                </c:pt>
                <c:pt idx="176">
                  <c:v>329897.31900000002</c:v>
                </c:pt>
                <c:pt idx="177">
                  <c:v>345457.30099999998</c:v>
                </c:pt>
                <c:pt idx="178">
                  <c:v>361751.18599999999</c:v>
                </c:pt>
                <c:pt idx="179">
                  <c:v>378813.59100000001</c:v>
                </c:pt>
                <c:pt idx="180">
                  <c:v>396680.76400000002</c:v>
                </c:pt>
                <c:pt idx="181">
                  <c:v>415390.66200000001</c:v>
                </c:pt>
                <c:pt idx="182">
                  <c:v>434983.03399999999</c:v>
                </c:pt>
                <c:pt idx="183">
                  <c:v>455499.50199999998</c:v>
                </c:pt>
                <c:pt idx="184">
                  <c:v>476983.65299999999</c:v>
                </c:pt>
                <c:pt idx="185">
                  <c:v>499481.12800000003</c:v>
                </c:pt>
                <c:pt idx="186">
                  <c:v>523039.72200000001</c:v>
                </c:pt>
                <c:pt idx="187">
                  <c:v>547709.48400000005</c:v>
                </c:pt>
                <c:pt idx="188">
                  <c:v>573542.82299999997</c:v>
                </c:pt>
                <c:pt idx="189">
                  <c:v>600594.62100000004</c:v>
                </c:pt>
                <c:pt idx="190">
                  <c:v>628922.348</c:v>
                </c:pt>
                <c:pt idx="191">
                  <c:v>658586.18400000001</c:v>
                </c:pt>
                <c:pt idx="192">
                  <c:v>689649.14800000004</c:v>
                </c:pt>
                <c:pt idx="193">
                  <c:v>722177.23199999996</c:v>
                </c:pt>
                <c:pt idx="194">
                  <c:v>756239.54099999997</c:v>
                </c:pt>
                <c:pt idx="195">
                  <c:v>791908.43700000003</c:v>
                </c:pt>
                <c:pt idx="196">
                  <c:v>829259.69700000004</c:v>
                </c:pt>
                <c:pt idx="197">
                  <c:v>868372.67099999997</c:v>
                </c:pt>
                <c:pt idx="198">
                  <c:v>909330.45299999998</c:v>
                </c:pt>
                <c:pt idx="199">
                  <c:v>952220.05500000005</c:v>
                </c:pt>
                <c:pt idx="200">
                  <c:v>997132.59400000004</c:v>
                </c:pt>
                <c:pt idx="201">
                  <c:v>1044163.4840000001</c:v>
                </c:pt>
                <c:pt idx="202">
                  <c:v>1093412.6399999999</c:v>
                </c:pt>
                <c:pt idx="203">
                  <c:v>1144984.6869999999</c:v>
                </c:pt>
                <c:pt idx="204">
                  <c:v>1198989.189</c:v>
                </c:pt>
                <c:pt idx="205">
                  <c:v>1255540.8740000001</c:v>
                </c:pt>
                <c:pt idx="206">
                  <c:v>1314759.8840000001</c:v>
                </c:pt>
                <c:pt idx="207">
                  <c:v>1376772.0249999999</c:v>
                </c:pt>
                <c:pt idx="208">
                  <c:v>1441709.04</c:v>
                </c:pt>
                <c:pt idx="209">
                  <c:v>1509708.882</c:v>
                </c:pt>
                <c:pt idx="210">
                  <c:v>1580916.014</c:v>
                </c:pt>
                <c:pt idx="211">
                  <c:v>1655481.7109999999</c:v>
                </c:pt>
                <c:pt idx="212">
                  <c:v>1733564.3840000001</c:v>
                </c:pt>
                <c:pt idx="213">
                  <c:v>1815329.915</c:v>
                </c:pt>
                <c:pt idx="214">
                  <c:v>1900952.01</c:v>
                </c:pt>
                <c:pt idx="215">
                  <c:v>1990612.568</c:v>
                </c:pt>
                <c:pt idx="216">
                  <c:v>2084502.068</c:v>
                </c:pt>
                <c:pt idx="217">
                  <c:v>2182819.9720000001</c:v>
                </c:pt>
                <c:pt idx="218">
                  <c:v>2285775.1529999999</c:v>
                </c:pt>
                <c:pt idx="219">
                  <c:v>2393586.3309999998</c:v>
                </c:pt>
                <c:pt idx="220">
                  <c:v>2506482.5449999999</c:v>
                </c:pt>
                <c:pt idx="221">
                  <c:v>2624703.6379999998</c:v>
                </c:pt>
                <c:pt idx="222">
                  <c:v>2748500.7620000001</c:v>
                </c:pt>
                <c:pt idx="223">
                  <c:v>2878136.9190000002</c:v>
                </c:pt>
                <c:pt idx="224">
                  <c:v>3013887.5120000001</c:v>
                </c:pt>
                <c:pt idx="225">
                  <c:v>3156040.9350000001</c:v>
                </c:pt>
                <c:pt idx="226">
                  <c:v>3304899.1860000002</c:v>
                </c:pt>
                <c:pt idx="227">
                  <c:v>3460778.5049999999</c:v>
                </c:pt>
                <c:pt idx="228">
                  <c:v>3624010.05</c:v>
                </c:pt>
                <c:pt idx="229">
                  <c:v>3794940.5950000002</c:v>
                </c:pt>
                <c:pt idx="230">
                  <c:v>3973933.273</c:v>
                </c:pt>
                <c:pt idx="231">
                  <c:v>4161368.344</c:v>
                </c:pt>
                <c:pt idx="232">
                  <c:v>4357644.0020000003</c:v>
                </c:pt>
                <c:pt idx="233">
                  <c:v>4563177.2249999996</c:v>
                </c:pt>
                <c:pt idx="234">
                  <c:v>4778404.6560000004</c:v>
                </c:pt>
                <c:pt idx="235">
                  <c:v>5003783.5319999997</c:v>
                </c:pt>
                <c:pt idx="236">
                  <c:v>5239792.659</c:v>
                </c:pt>
                <c:pt idx="237">
                  <c:v>5486933.4230000004</c:v>
                </c:pt>
                <c:pt idx="238">
                  <c:v>5745730.8629999999</c:v>
                </c:pt>
                <c:pt idx="239">
                  <c:v>6016734.7769999998</c:v>
                </c:pt>
                <c:pt idx="240">
                  <c:v>6300520.898</c:v>
                </c:pt>
                <c:pt idx="241">
                  <c:v>6597692.1140000001</c:v>
                </c:pt>
                <c:pt idx="242">
                  <c:v>6908879.7470000004</c:v>
                </c:pt>
                <c:pt idx="243">
                  <c:v>7234744.898</c:v>
                </c:pt>
                <c:pt idx="244">
                  <c:v>7575979.8480000002</c:v>
                </c:pt>
                <c:pt idx="245">
                  <c:v>7933309.5319999997</c:v>
                </c:pt>
                <c:pt idx="246">
                  <c:v>8307493.0760000004</c:v>
                </c:pt>
                <c:pt idx="247">
                  <c:v>8699325.4110000003</c:v>
                </c:pt>
                <c:pt idx="248">
                  <c:v>9109638.9619999994</c:v>
                </c:pt>
                <c:pt idx="249">
                  <c:v>9539305.4179999996</c:v>
                </c:pt>
                <c:pt idx="250">
                  <c:v>9989237.5800000001</c:v>
                </c:pt>
                <c:pt idx="251">
                  <c:v>10460391.301999999</c:v>
                </c:pt>
                <c:pt idx="252">
                  <c:v>10953767.524</c:v>
                </c:pt>
                <c:pt idx="253">
                  <c:v>11470414.396</c:v>
                </c:pt>
                <c:pt idx="254">
                  <c:v>12011429.503</c:v>
                </c:pt>
                <c:pt idx="255">
                  <c:v>12577962.200999999</c:v>
                </c:pt>
                <c:pt idx="256">
                  <c:v>13171216.057</c:v>
                </c:pt>
                <c:pt idx="257">
                  <c:v>13792451.403999999</c:v>
                </c:pt>
                <c:pt idx="258">
                  <c:v>14442988.021</c:v>
                </c:pt>
                <c:pt idx="259">
                  <c:v>15124207.936000001</c:v>
                </c:pt>
                <c:pt idx="260">
                  <c:v>15837558.359999999</c:v>
                </c:pt>
                <c:pt idx="261">
                  <c:v>16584554.767000001</c:v>
                </c:pt>
                <c:pt idx="262">
                  <c:v>17366784.105999999</c:v>
                </c:pt>
                <c:pt idx="263">
                  <c:v>18185908.179000001</c:v>
                </c:pt>
                <c:pt idx="264">
                  <c:v>19043667.169</c:v>
                </c:pt>
                <c:pt idx="265">
                  <c:v>19941883.335000001</c:v>
                </c:pt>
                <c:pt idx="266">
                  <c:v>20882464.884</c:v>
                </c:pt>
                <c:pt idx="267">
                  <c:v>21867410.030000001</c:v>
                </c:pt>
                <c:pt idx="268">
                  <c:v>22898811.230999999</c:v>
                </c:pt>
                <c:pt idx="269">
                  <c:v>23978859.640000001</c:v>
                </c:pt>
                <c:pt idx="270">
                  <c:v>25109849.756000001</c:v>
                </c:pt>
                <c:pt idx="271">
                  <c:v>26294184.305</c:v>
                </c:pt>
                <c:pt idx="272">
                  <c:v>27534379.337000001</c:v>
                </c:pt>
                <c:pt idx="273">
                  <c:v>28833069.574000001</c:v>
                </c:pt>
                <c:pt idx="274">
                  <c:v>30193014.009</c:v>
                </c:pt>
                <c:pt idx="275">
                  <c:v>31617101.765999999</c:v>
                </c:pt>
                <c:pt idx="276">
                  <c:v>33108358.238000002</c:v>
                </c:pt>
                <c:pt idx="277">
                  <c:v>34669951.512999997</c:v>
                </c:pt>
                <c:pt idx="278">
                  <c:v>36305199.105999999</c:v>
                </c:pt>
                <c:pt idx="279">
                  <c:v>38017575.006999999</c:v>
                </c:pt>
                <c:pt idx="280">
                  <c:v>39810717.060000002</c:v>
                </c:pt>
              </c:numCache>
              <c:extLst xmlns:c15="http://schemas.microsoft.com/office/drawing/2012/chart"/>
            </c:numRef>
          </c:xVal>
          <c:yVal>
            <c:numRef>
              <c:f>'Data for Plots'!$AT$3:$AT$283</c:f>
              <c:numCache>
                <c:formatCode>0.00</c:formatCode>
                <c:ptCount val="281"/>
                <c:pt idx="0">
                  <c:v>12066.55818</c:v>
                </c:pt>
                <c:pt idx="1">
                  <c:v>11531.8650387</c:v>
                </c:pt>
                <c:pt idx="2">
                  <c:v>11020.9816333</c:v>
                </c:pt>
                <c:pt idx="3">
                  <c:v>10532.524561800001</c:v>
                </c:pt>
                <c:pt idx="4">
                  <c:v>10065.8699192</c:v>
                </c:pt>
                <c:pt idx="5">
                  <c:v>9619.9767206600009</c:v>
                </c:pt>
                <c:pt idx="6">
                  <c:v>9193.7847999400001</c:v>
                </c:pt>
                <c:pt idx="7">
                  <c:v>8786.4759134099986</c:v>
                </c:pt>
                <c:pt idx="8">
                  <c:v>8397.4540860199995</c:v>
                </c:pt>
                <c:pt idx="9">
                  <c:v>8025.3902131300001</c:v>
                </c:pt>
                <c:pt idx="10">
                  <c:v>7670.2714348500003</c:v>
                </c:pt>
                <c:pt idx="11">
                  <c:v>7330.5455651799994</c:v>
                </c:pt>
                <c:pt idx="12">
                  <c:v>7006.0731703199999</c:v>
                </c:pt>
                <c:pt idx="13">
                  <c:v>6695.6376275599996</c:v>
                </c:pt>
                <c:pt idx="14">
                  <c:v>6399.6325655099999</c:v>
                </c:pt>
                <c:pt idx="15">
                  <c:v>6116.3413624100003</c:v>
                </c:pt>
                <c:pt idx="16">
                  <c:v>5845.6614136600001</c:v>
                </c:pt>
                <c:pt idx="17">
                  <c:v>5587.0775843500005</c:v>
                </c:pt>
                <c:pt idx="18">
                  <c:v>5339.8584889499998</c:v>
                </c:pt>
                <c:pt idx="19">
                  <c:v>5103.54639443</c:v>
                </c:pt>
                <c:pt idx="20">
                  <c:v>4877.6858868899999</c:v>
                </c:pt>
                <c:pt idx="21">
                  <c:v>4661.7359926299996</c:v>
                </c:pt>
                <c:pt idx="22">
                  <c:v>4455.3940381100001</c:v>
                </c:pt>
                <c:pt idx="23">
                  <c:v>4258.5778474700001</c:v>
                </c:pt>
                <c:pt idx="24">
                  <c:v>4070.0304591699996</c:v>
                </c:pt>
                <c:pt idx="25">
                  <c:v>3890.1610550600003</c:v>
                </c:pt>
                <c:pt idx="26">
                  <c:v>3718.0421277700002</c:v>
                </c:pt>
                <c:pt idx="27">
                  <c:v>3553.5482968199999</c:v>
                </c:pt>
                <c:pt idx="28">
                  <c:v>3396.2063593599996</c:v>
                </c:pt>
                <c:pt idx="29">
                  <c:v>3246.16897853</c:v>
                </c:pt>
                <c:pt idx="30">
                  <c:v>3102.7160961899999</c:v>
                </c:pt>
                <c:pt idx="31">
                  <c:v>2965.3273488899999</c:v>
                </c:pt>
                <c:pt idx="32">
                  <c:v>2834.1478724099998</c:v>
                </c:pt>
                <c:pt idx="33">
                  <c:v>2708.8198785700001</c:v>
                </c:pt>
                <c:pt idx="34">
                  <c:v>2588.8411952000001</c:v>
                </c:pt>
                <c:pt idx="35">
                  <c:v>2474.3313901300003</c:v>
                </c:pt>
                <c:pt idx="36">
                  <c:v>2364.86125653</c:v>
                </c:pt>
                <c:pt idx="37">
                  <c:v>2260.1484296399999</c:v>
                </c:pt>
                <c:pt idx="38">
                  <c:v>2160.3256174199996</c:v>
                </c:pt>
                <c:pt idx="39">
                  <c:v>2064.4355937299997</c:v>
                </c:pt>
                <c:pt idx="40">
                  <c:v>1973.36439694</c:v>
                </c:pt>
                <c:pt idx="41">
                  <c:v>1885.9163751400001</c:v>
                </c:pt>
                <c:pt idx="42">
                  <c:v>1802.4572044900001</c:v>
                </c:pt>
                <c:pt idx="43">
                  <c:v>1722.5386500499999</c:v>
                </c:pt>
                <c:pt idx="44">
                  <c:v>1646.28602918</c:v>
                </c:pt>
                <c:pt idx="45">
                  <c:v>1573.39689615</c:v>
                </c:pt>
                <c:pt idx="46">
                  <c:v>1503.6642256</c:v>
                </c:pt>
                <c:pt idx="47">
                  <c:v>1436.9655063999999</c:v>
                </c:pt>
                <c:pt idx="48">
                  <c:v>1373.3781451299999</c:v>
                </c:pt>
                <c:pt idx="49">
                  <c:v>1312.56201192</c:v>
                </c:pt>
                <c:pt idx="50">
                  <c:v>1254.5990094499998</c:v>
                </c:pt>
                <c:pt idx="51">
                  <c:v>1198.7832195300002</c:v>
                </c:pt>
                <c:pt idx="52">
                  <c:v>1145.7538340399999</c:v>
                </c:pt>
                <c:pt idx="53">
                  <c:v>1094.9081120999999</c:v>
                </c:pt>
                <c:pt idx="54">
                  <c:v>1046.3196285700001</c:v>
                </c:pt>
                <c:pt idx="55">
                  <c:v>999.79317900399997</c:v>
                </c:pt>
                <c:pt idx="56">
                  <c:v>955.51625502699994</c:v>
                </c:pt>
                <c:pt idx="57">
                  <c:v>913.10881362499993</c:v>
                </c:pt>
                <c:pt idx="58">
                  <c:v>872.38911105299997</c:v>
                </c:pt>
                <c:pt idx="59">
                  <c:v>833.90750685</c:v>
                </c:pt>
                <c:pt idx="60">
                  <c:v>796.70664071599992</c:v>
                </c:pt>
                <c:pt idx="61">
                  <c:v>761.50410701399994</c:v>
                </c:pt>
                <c:pt idx="62">
                  <c:v>727.71016300400004</c:v>
                </c:pt>
                <c:pt idx="63">
                  <c:v>695.34764252000002</c:v>
                </c:pt>
                <c:pt idx="64">
                  <c:v>664.75602749200004</c:v>
                </c:pt>
                <c:pt idx="65">
                  <c:v>634.79512939599999</c:v>
                </c:pt>
                <c:pt idx="66">
                  <c:v>606.65099615899999</c:v>
                </c:pt>
                <c:pt idx="67">
                  <c:v>579.64564371500001</c:v>
                </c:pt>
                <c:pt idx="68">
                  <c:v>553.71864365199997</c:v>
                </c:pt>
                <c:pt idx="69">
                  <c:v>529.11828928</c:v>
                </c:pt>
                <c:pt idx="70">
                  <c:v>505.61484389999998</c:v>
                </c:pt>
                <c:pt idx="71">
                  <c:v>483.26063955000001</c:v>
                </c:pt>
                <c:pt idx="72">
                  <c:v>461.62632111700003</c:v>
                </c:pt>
                <c:pt idx="73">
                  <c:v>441.15126971200004</c:v>
                </c:pt>
                <c:pt idx="74">
                  <c:v>421.60911671700001</c:v>
                </c:pt>
                <c:pt idx="75">
                  <c:v>402.60067004900003</c:v>
                </c:pt>
                <c:pt idx="76">
                  <c:v>384.84155960300001</c:v>
                </c:pt>
                <c:pt idx="77">
                  <c:v>367.70870594100001</c:v>
                </c:pt>
                <c:pt idx="78">
                  <c:v>351.221217373</c:v>
                </c:pt>
                <c:pt idx="79">
                  <c:v>335.69600723999997</c:v>
                </c:pt>
                <c:pt idx="80">
                  <c:v>320.80360670500005</c:v>
                </c:pt>
                <c:pt idx="81">
                  <c:v>306.377812855</c:v>
                </c:pt>
                <c:pt idx="82">
                  <c:v>292.75321551500002</c:v>
                </c:pt>
                <c:pt idx="83">
                  <c:v>279.61058999400001</c:v>
                </c:pt>
                <c:pt idx="84">
                  <c:v>267.15018319500001</c:v>
                </c:pt>
                <c:pt idx="85">
                  <c:v>255.10598275200002</c:v>
                </c:pt>
                <c:pt idx="86">
                  <c:v>243.67368583199999</c:v>
                </c:pt>
                <c:pt idx="87">
                  <c:v>233.13459261300002</c:v>
                </c:pt>
                <c:pt idx="88">
                  <c:v>222.58741432900001</c:v>
                </c:pt>
                <c:pt idx="89">
                  <c:v>212.66734337099999</c:v>
                </c:pt>
                <c:pt idx="90">
                  <c:v>203.18053865899998</c:v>
                </c:pt>
                <c:pt idx="91">
                  <c:v>194.08933152</c:v>
                </c:pt>
                <c:pt idx="92">
                  <c:v>185.44629008300001</c:v>
                </c:pt>
                <c:pt idx="93">
                  <c:v>177.057935587</c:v>
                </c:pt>
                <c:pt idx="94">
                  <c:v>169.382102414</c:v>
                </c:pt>
                <c:pt idx="95">
                  <c:v>161.48721541200001</c:v>
                </c:pt>
                <c:pt idx="96">
                  <c:v>154.54932965199998</c:v>
                </c:pt>
                <c:pt idx="97">
                  <c:v>147.491698805</c:v>
                </c:pt>
                <c:pt idx="98">
                  <c:v>140.72630830399999</c:v>
                </c:pt>
                <c:pt idx="99">
                  <c:v>134.694147808</c:v>
                </c:pt>
                <c:pt idx="100">
                  <c:v>128.76374166900001</c:v>
                </c:pt>
                <c:pt idx="101">
                  <c:v>122.84677119200001</c:v>
                </c:pt>
                <c:pt idx="102">
                  <c:v>117.603601353</c:v>
                </c:pt>
                <c:pt idx="103">
                  <c:v>112.078488956</c:v>
                </c:pt>
                <c:pt idx="104">
                  <c:v>107.211023619</c:v>
                </c:pt>
                <c:pt idx="105">
                  <c:v>102.34014703</c:v>
                </c:pt>
                <c:pt idx="106">
                  <c:v>97.718310946000003</c:v>
                </c:pt>
                <c:pt idx="107">
                  <c:v>93.500263831699996</c:v>
                </c:pt>
                <c:pt idx="108">
                  <c:v>89.215934374699998</c:v>
                </c:pt>
                <c:pt idx="109">
                  <c:v>85.256732020000001</c:v>
                </c:pt>
                <c:pt idx="110">
                  <c:v>81.363558250600008</c:v>
                </c:pt>
                <c:pt idx="111">
                  <c:v>77.667242325900006</c:v>
                </c:pt>
                <c:pt idx="112">
                  <c:v>74.210561128899997</c:v>
                </c:pt>
                <c:pt idx="113">
                  <c:v>70.901496998300004</c:v>
                </c:pt>
                <c:pt idx="114">
                  <c:v>67.868601234899998</c:v>
                </c:pt>
                <c:pt idx="115">
                  <c:v>64.762259528400008</c:v>
                </c:pt>
                <c:pt idx="116">
                  <c:v>61.786803932200002</c:v>
                </c:pt>
                <c:pt idx="117">
                  <c:v>59.234375897499994</c:v>
                </c:pt>
                <c:pt idx="118">
                  <c:v>56.440895269900004</c:v>
                </c:pt>
                <c:pt idx="119">
                  <c:v>54.2749511954</c:v>
                </c:pt>
                <c:pt idx="120">
                  <c:v>51.843744911800002</c:v>
                </c:pt>
                <c:pt idx="121">
                  <c:v>49.310108741899995</c:v>
                </c:pt>
                <c:pt idx="122">
                  <c:v>47.333617226299999</c:v>
                </c:pt>
                <c:pt idx="123">
                  <c:v>44.872608126000003</c:v>
                </c:pt>
                <c:pt idx="124">
                  <c:v>43.179462244899995</c:v>
                </c:pt>
                <c:pt idx="125">
                  <c:v>41.061382353399999</c:v>
                </c:pt>
                <c:pt idx="126">
                  <c:v>39.248040232000001</c:v>
                </c:pt>
                <c:pt idx="127">
                  <c:v>37.621031942599998</c:v>
                </c:pt>
                <c:pt idx="128">
                  <c:v>35.865515009399999</c:v>
                </c:pt>
                <c:pt idx="129">
                  <c:v>34.56754325</c:v>
                </c:pt>
                <c:pt idx="130">
                  <c:v>32.920309540999995</c:v>
                </c:pt>
                <c:pt idx="131">
                  <c:v>31.4174120801</c:v>
                </c:pt>
                <c:pt idx="132">
                  <c:v>30.044950346</c:v>
                </c:pt>
                <c:pt idx="133">
                  <c:v>28.561041568499999</c:v>
                </c:pt>
                <c:pt idx="134">
                  <c:v>27.513642326499998</c:v>
                </c:pt>
                <c:pt idx="135">
                  <c:v>26.2053100495</c:v>
                </c:pt>
                <c:pt idx="136">
                  <c:v>25.111411801299997</c:v>
                </c:pt>
                <c:pt idx="137">
                  <c:v>24.1174904471</c:v>
                </c:pt>
                <c:pt idx="138">
                  <c:v>22.964719410299999</c:v>
                </c:pt>
                <c:pt idx="139">
                  <c:v>22.101585785600001</c:v>
                </c:pt>
                <c:pt idx="140">
                  <c:v>21.003787233200001</c:v>
                </c:pt>
                <c:pt idx="141">
                  <c:v>20.356628831799998</c:v>
                </c:pt>
                <c:pt idx="142">
                  <c:v>19.372855170899999</c:v>
                </c:pt>
                <c:pt idx="143">
                  <c:v>18.544219893400001</c:v>
                </c:pt>
                <c:pt idx="144">
                  <c:v>17.798416125300001</c:v>
                </c:pt>
                <c:pt idx="145">
                  <c:v>16.9472421569</c:v>
                </c:pt>
                <c:pt idx="146">
                  <c:v>16.357218376700001</c:v>
                </c:pt>
                <c:pt idx="147">
                  <c:v>15.715239113200001</c:v>
                </c:pt>
                <c:pt idx="148">
                  <c:v>14.940967362999999</c:v>
                </c:pt>
                <c:pt idx="149">
                  <c:v>14.185870680000001</c:v>
                </c:pt>
                <c:pt idx="150">
                  <c:v>13.920434347699999</c:v>
                </c:pt>
                <c:pt idx="151">
                  <c:v>13.4047538208</c:v>
                </c:pt>
                <c:pt idx="152">
                  <c:v>12.7434883712</c:v>
                </c:pt>
                <c:pt idx="153">
                  <c:v>12.339634048599999</c:v>
                </c:pt>
                <c:pt idx="154">
                  <c:v>11.7702111984</c:v>
                </c:pt>
                <c:pt idx="155">
                  <c:v>11.0719965933</c:v>
                </c:pt>
                <c:pt idx="156">
                  <c:v>10.925261476199999</c:v>
                </c:pt>
                <c:pt idx="157">
                  <c:v>10.3477786073</c:v>
                </c:pt>
                <c:pt idx="158">
                  <c:v>9.9947129856999997</c:v>
                </c:pt>
                <c:pt idx="159">
                  <c:v>9.8890256469000004</c:v>
                </c:pt>
                <c:pt idx="160">
                  <c:v>9.2495400082800003</c:v>
                </c:pt>
                <c:pt idx="161">
                  <c:v>8.8831626942300002</c:v>
                </c:pt>
                <c:pt idx="162">
                  <c:v>8.6552985204199988</c:v>
                </c:pt>
                <c:pt idx="163">
                  <c:v>8.3530756103199995</c:v>
                </c:pt>
                <c:pt idx="164">
                  <c:v>8.1850668956800003</c:v>
                </c:pt>
                <c:pt idx="165">
                  <c:v>7.9402026162499997</c:v>
                </c:pt>
                <c:pt idx="166">
                  <c:v>7.5338247030800005</c:v>
                </c:pt>
                <c:pt idx="167">
                  <c:v>7.3560368546900001</c:v>
                </c:pt>
                <c:pt idx="168">
                  <c:v>7.2600030949300001</c:v>
                </c:pt>
                <c:pt idx="169">
                  <c:v>6.9824306277000003</c:v>
                </c:pt>
                <c:pt idx="170">
                  <c:v>6.6482553599699994</c:v>
                </c:pt>
                <c:pt idx="171">
                  <c:v>6.4158346442299994</c:v>
                </c:pt>
                <c:pt idx="172">
                  <c:v>6.22747236849</c:v>
                </c:pt>
                <c:pt idx="173">
                  <c:v>6.22732268682</c:v>
                </c:pt>
                <c:pt idx="174">
                  <c:v>6.0683933118200004</c:v>
                </c:pt>
                <c:pt idx="175">
                  <c:v>6.1068330424799999</c:v>
                </c:pt>
                <c:pt idx="176">
                  <c:v>5.8877921257999999</c:v>
                </c:pt>
                <c:pt idx="177">
                  <c:v>5.9605840790600002</c:v>
                </c:pt>
                <c:pt idx="178">
                  <c:v>5.7548663003899998</c:v>
                </c:pt>
                <c:pt idx="179">
                  <c:v>5.9716277120800001</c:v>
                </c:pt>
                <c:pt idx="180">
                  <c:v>5.7544493755900001</c:v>
                </c:pt>
                <c:pt idx="181">
                  <c:v>5.7654021785299996</c:v>
                </c:pt>
                <c:pt idx="182">
                  <c:v>5.5673862564499998</c:v>
                </c:pt>
                <c:pt idx="183">
                  <c:v>6.0852234198400001</c:v>
                </c:pt>
                <c:pt idx="184">
                  <c:v>5.8700294389199996</c:v>
                </c:pt>
                <c:pt idx="185">
                  <c:v>6.2409712176000003</c:v>
                </c:pt>
                <c:pt idx="186">
                  <c:v>6.2201440309400002</c:v>
                </c:pt>
                <c:pt idx="187">
                  <c:v>6.1668035506599992</c:v>
                </c:pt>
                <c:pt idx="188">
                  <c:v>6.5092110509399994</c:v>
                </c:pt>
                <c:pt idx="189">
                  <c:v>6.6106786678500002</c:v>
                </c:pt>
                <c:pt idx="190">
                  <c:v>6.8218990461599995</c:v>
                </c:pt>
                <c:pt idx="191">
                  <c:v>7.2245786296599999</c:v>
                </c:pt>
                <c:pt idx="192">
                  <c:v>7.3854047776300007</c:v>
                </c:pt>
                <c:pt idx="193">
                  <c:v>7.3040145227499993</c:v>
                </c:pt>
                <c:pt idx="194">
                  <c:v>7.6919286174300003</c:v>
                </c:pt>
                <c:pt idx="195">
                  <c:v>7.9883234631999995</c:v>
                </c:pt>
                <c:pt idx="196">
                  <c:v>8.2322275961900004</c:v>
                </c:pt>
                <c:pt idx="197">
                  <c:v>8.4074097233799989</c:v>
                </c:pt>
                <c:pt idx="198">
                  <c:v>8.8440820233000004</c:v>
                </c:pt>
                <c:pt idx="199">
                  <c:v>9.1906557015499999</c:v>
                </c:pt>
                <c:pt idx="200">
                  <c:v>9.2344975195599996</c:v>
                </c:pt>
                <c:pt idx="201">
                  <c:v>9.7127388537100003</c:v>
                </c:pt>
                <c:pt idx="202">
                  <c:v>10.315674924800001</c:v>
                </c:pt>
                <c:pt idx="203">
                  <c:v>10.328355633799999</c:v>
                </c:pt>
                <c:pt idx="204">
                  <c:v>10.722418884000001</c:v>
                </c:pt>
                <c:pt idx="205">
                  <c:v>11.2625026117</c:v>
                </c:pt>
                <c:pt idx="206">
                  <c:v>11.847264942399999</c:v>
                </c:pt>
                <c:pt idx="207">
                  <c:v>12.1540890502</c:v>
                </c:pt>
                <c:pt idx="208">
                  <c:v>12.270962776599999</c:v>
                </c:pt>
                <c:pt idx="209">
                  <c:v>12.8358116289</c:v>
                </c:pt>
                <c:pt idx="210">
                  <c:v>13.3585429412</c:v>
                </c:pt>
                <c:pt idx="211">
                  <c:v>14.235488480400001</c:v>
                </c:pt>
                <c:pt idx="212">
                  <c:v>14.762617291</c:v>
                </c:pt>
                <c:pt idx="213">
                  <c:v>15.028143043</c:v>
                </c:pt>
                <c:pt idx="214">
                  <c:v>15.4397094677</c:v>
                </c:pt>
                <c:pt idx="215">
                  <c:v>16.137619840900001</c:v>
                </c:pt>
                <c:pt idx="216">
                  <c:v>16.854333449899997</c:v>
                </c:pt>
                <c:pt idx="217">
                  <c:v>17.312952484299998</c:v>
                </c:pt>
                <c:pt idx="218">
                  <c:v>18.013607800200003</c:v>
                </c:pt>
                <c:pt idx="219">
                  <c:v>18.5238327468</c:v>
                </c:pt>
                <c:pt idx="220">
                  <c:v>19.393094257800001</c:v>
                </c:pt>
                <c:pt idx="221">
                  <c:v>19.804108816900001</c:v>
                </c:pt>
                <c:pt idx="222">
                  <c:v>20.767076691099998</c:v>
                </c:pt>
                <c:pt idx="223">
                  <c:v>21.4242236282</c:v>
                </c:pt>
                <c:pt idx="224">
                  <c:v>22.2602964877</c:v>
                </c:pt>
                <c:pt idx="225">
                  <c:v>23.106673922999999</c:v>
                </c:pt>
                <c:pt idx="226">
                  <c:v>24.159686601900003</c:v>
                </c:pt>
                <c:pt idx="227">
                  <c:v>25.262147744499998</c:v>
                </c:pt>
                <c:pt idx="228">
                  <c:v>26.039318617099998</c:v>
                </c:pt>
                <c:pt idx="229">
                  <c:v>26.960157327300003</c:v>
                </c:pt>
                <c:pt idx="230">
                  <c:v>27.715576069600001</c:v>
                </c:pt>
                <c:pt idx="231">
                  <c:v>28.839206127299999</c:v>
                </c:pt>
                <c:pt idx="232">
                  <c:v>29.945650801199999</c:v>
                </c:pt>
                <c:pt idx="233">
                  <c:v>30.776402678100002</c:v>
                </c:pt>
                <c:pt idx="234">
                  <c:v>32.145825676000001</c:v>
                </c:pt>
                <c:pt idx="235">
                  <c:v>33.445166681700002</c:v>
                </c:pt>
                <c:pt idx="236">
                  <c:v>34.076936527000001</c:v>
                </c:pt>
                <c:pt idx="237">
                  <c:v>35.6757773402</c:v>
                </c:pt>
                <c:pt idx="238">
                  <c:v>37.460688300699999</c:v>
                </c:pt>
                <c:pt idx="239">
                  <c:v>38.622775212000001</c:v>
                </c:pt>
                <c:pt idx="240">
                  <c:v>39.937298545899999</c:v>
                </c:pt>
                <c:pt idx="241">
                  <c:v>41.332173948199994</c:v>
                </c:pt>
                <c:pt idx="242">
                  <c:v>43.3955970114</c:v>
                </c:pt>
                <c:pt idx="243">
                  <c:v>44.980456241999995</c:v>
                </c:pt>
                <c:pt idx="244">
                  <c:v>46.366551496199996</c:v>
                </c:pt>
                <c:pt idx="245">
                  <c:v>48.625813503300002</c:v>
                </c:pt>
                <c:pt idx="246">
                  <c:v>49.853620948</c:v>
                </c:pt>
                <c:pt idx="247">
                  <c:v>52.175944829899997</c:v>
                </c:pt>
                <c:pt idx="248">
                  <c:v>53.709786975100002</c:v>
                </c:pt>
                <c:pt idx="249">
                  <c:v>55.561912618100003</c:v>
                </c:pt>
                <c:pt idx="250">
                  <c:v>57.874476921500005</c:v>
                </c:pt>
                <c:pt idx="251">
                  <c:v>60.105382990599999</c:v>
                </c:pt>
                <c:pt idx="252">
                  <c:v>62.475089172400004</c:v>
                </c:pt>
                <c:pt idx="253">
                  <c:v>64.458760101099998</c:v>
                </c:pt>
                <c:pt idx="254">
                  <c:v>67.060494210199991</c:v>
                </c:pt>
                <c:pt idx="255">
                  <c:v>69.407480900099998</c:v>
                </c:pt>
                <c:pt idx="256">
                  <c:v>72.051349006999999</c:v>
                </c:pt>
                <c:pt idx="257">
                  <c:v>74.467145366000011</c:v>
                </c:pt>
                <c:pt idx="258">
                  <c:v>78.106704868400001</c:v>
                </c:pt>
                <c:pt idx="259">
                  <c:v>79.902727938799998</c:v>
                </c:pt>
                <c:pt idx="260">
                  <c:v>83.224878037400003</c:v>
                </c:pt>
                <c:pt idx="261">
                  <c:v>86.219485852899993</c:v>
                </c:pt>
                <c:pt idx="262">
                  <c:v>89.114676459700007</c:v>
                </c:pt>
                <c:pt idx="263">
                  <c:v>92.067937135899996</c:v>
                </c:pt>
                <c:pt idx="264">
                  <c:v>95.479618314199996</c:v>
                </c:pt>
                <c:pt idx="265">
                  <c:v>98.697304388899994</c:v>
                </c:pt>
                <c:pt idx="266">
                  <c:v>101.766937865</c:v>
                </c:pt>
                <c:pt idx="267">
                  <c:v>104.945152753</c:v>
                </c:pt>
                <c:pt idx="268">
                  <c:v>108.618825222</c:v>
                </c:pt>
                <c:pt idx="269">
                  <c:v>111.967735187</c:v>
                </c:pt>
                <c:pt idx="270">
                  <c:v>114.958755555</c:v>
                </c:pt>
                <c:pt idx="271">
                  <c:v>118.082640052</c:v>
                </c:pt>
                <c:pt idx="272">
                  <c:v>120.983395202</c:v>
                </c:pt>
                <c:pt idx="273">
                  <c:v>124.04004974099999</c:v>
                </c:pt>
                <c:pt idx="274">
                  <c:v>126.55437619599999</c:v>
                </c:pt>
                <c:pt idx="275">
                  <c:v>129.02701701200002</c:v>
                </c:pt>
                <c:pt idx="276">
                  <c:v>131.418217618</c:v>
                </c:pt>
                <c:pt idx="277">
                  <c:v>133.05356360799999</c:v>
                </c:pt>
                <c:pt idx="278">
                  <c:v>134.57044498900001</c:v>
                </c:pt>
                <c:pt idx="279">
                  <c:v>134.95859652200002</c:v>
                </c:pt>
                <c:pt idx="280">
                  <c:v>134.79219181400001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4D5-487F-973D-66A5BAE77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3803432"/>
        <c:axId val="393386464"/>
        <c:extLst/>
      </c:scatterChart>
      <c:valAx>
        <c:axId val="393803432"/>
        <c:scaling>
          <c:logBase val="10"/>
          <c:orientation val="minMax"/>
          <c:max val="10000000"/>
          <c:min val="100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Frequency (Hz)</a:t>
                </a:r>
              </a:p>
            </c:rich>
          </c:tx>
          <c:overlay val="0"/>
        </c:title>
        <c:numFmt formatCode="[&gt;=1000000]#0,,&quot;M&quot;;[&gt;=1000]0,&quot;K&quot;;General" sourceLinked="0"/>
        <c:majorTickMark val="out"/>
        <c:minorTickMark val="cross"/>
        <c:tickLblPos val="nextTo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393386464"/>
        <c:crossesAt val="1.0000000000000002E-3"/>
        <c:crossBetween val="midCat"/>
      </c:valAx>
      <c:valAx>
        <c:axId val="393386464"/>
        <c:scaling>
          <c:logBase val="10"/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Impedance &amp; ESR (Ohms)</a:t>
                </a:r>
              </a:p>
            </c:rich>
          </c:tx>
          <c:layout>
            <c:manualLayout>
              <c:xMode val="edge"/>
              <c:yMode val="edge"/>
              <c:x val="6.2120499862890269E-3"/>
              <c:y val="0.18815874118676343"/>
            </c:manualLayout>
          </c:layout>
          <c:overlay val="0"/>
        </c:title>
        <c:numFmt formatCode="[&gt;=1000000]#0,,&quot;M&quot;;[&gt;=1000]0,&quot;K&quot;;General" sourceLinked="0"/>
        <c:majorTickMark val="out"/>
        <c:minorTickMark val="cross"/>
        <c:tickLblPos val="nextTo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3938034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5675853018372711"/>
          <c:y val="0.11964451134784622"/>
          <c:w val="0.60691392120761023"/>
          <c:h val="0.10011330550894253"/>
        </c:manualLayout>
      </c:layout>
      <c:overlay val="0"/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728346456692927E-2"/>
          <c:y val="4.0672986997314982E-2"/>
          <c:w val="0.87117716535433076"/>
          <c:h val="0.8142310719253202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dot"/>
            <c:size val="7"/>
            <c:spPr>
              <a:solidFill>
                <a:srgbClr val="0070C0"/>
              </a:solidFill>
              <a:ln w="15875">
                <a:solidFill>
                  <a:srgbClr val="0070C0"/>
                </a:solidFill>
              </a:ln>
              <a:effectLst/>
            </c:spPr>
          </c:marker>
          <c:cat>
            <c:strRef>
              <c:f>'[Typical Performance-T52  4x_6x stacks.xlsx]Data'!$N$61:$O$61</c:f>
              <c:strCache>
                <c:ptCount val="2"/>
                <c:pt idx="0">
                  <c:v>Post Mounting</c:v>
                </c:pt>
                <c:pt idx="1">
                  <c:v>Final</c:v>
                </c:pt>
              </c:strCache>
            </c:strRef>
          </c:cat>
          <c:val>
            <c:numRef>
              <c:f>'[Typical Performance-T52  4x_6x stacks.xlsx]Data'!$N$66:$O$66</c:f>
              <c:numCache>
                <c:formatCode>0.000</c:formatCode>
                <c:ptCount val="2"/>
                <c:pt idx="0">
                  <c:v>0</c:v>
                </c:pt>
                <c:pt idx="1">
                  <c:v>9.7858848397072054E-2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F1-4B70-8227-16084EC582D8}"/>
            </c:ext>
          </c:extLst>
        </c:ser>
        <c:ser>
          <c:idx val="1"/>
          <c:order val="1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5875">
                <a:solidFill>
                  <a:srgbClr val="0070C0"/>
                </a:solidFill>
              </a:ln>
              <a:effectLst/>
            </c:spPr>
          </c:marker>
          <c:cat>
            <c:strRef>
              <c:f>'[Typical Performance-T52  4x_6x stacks.xlsx]Data'!$N$61:$O$61</c:f>
              <c:strCache>
                <c:ptCount val="2"/>
                <c:pt idx="0">
                  <c:v>Post Mounting</c:v>
                </c:pt>
                <c:pt idx="1">
                  <c:v>Final</c:v>
                </c:pt>
              </c:strCache>
            </c:strRef>
          </c:cat>
          <c:val>
            <c:numRef>
              <c:f>'[Typical Performance-T52  4x_6x stacks.xlsx]Data'!$N$67:$O$67</c:f>
              <c:numCache>
                <c:formatCode>0.000</c:formatCode>
                <c:ptCount val="2"/>
                <c:pt idx="0">
                  <c:v>0</c:v>
                </c:pt>
                <c:pt idx="1">
                  <c:v>0.13369038421786644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F1-4B70-8227-16084EC582D8}"/>
            </c:ext>
          </c:extLst>
        </c:ser>
        <c:ser>
          <c:idx val="2"/>
          <c:order val="2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dash"/>
            <c:size val="7"/>
            <c:spPr>
              <a:solidFill>
                <a:srgbClr val="0070C0"/>
              </a:solidFill>
              <a:ln w="15875">
                <a:solidFill>
                  <a:srgbClr val="0070C0"/>
                </a:solidFill>
              </a:ln>
              <a:effectLst/>
            </c:spPr>
          </c:marker>
          <c:cat>
            <c:strRef>
              <c:f>'[Typical Performance-T52  4x_6x stacks.xlsx]Data'!$N$61:$O$61</c:f>
              <c:strCache>
                <c:ptCount val="2"/>
                <c:pt idx="0">
                  <c:v>Post Mounting</c:v>
                </c:pt>
                <c:pt idx="1">
                  <c:v>Final</c:v>
                </c:pt>
              </c:strCache>
            </c:strRef>
          </c:cat>
          <c:val>
            <c:numRef>
              <c:f>'[Typical Performance-T52  4x_6x stacks.xlsx]Data'!$N$68:$O$68</c:f>
              <c:numCache>
                <c:formatCode>0.000</c:formatCode>
                <c:ptCount val="2"/>
                <c:pt idx="0">
                  <c:v>0</c:v>
                </c:pt>
                <c:pt idx="1">
                  <c:v>0.20951975865844763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F1-4B70-8227-16084EC58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rgbClr val="0070C0"/>
              </a:solidFill>
              <a:round/>
            </a:ln>
            <a:effectLst/>
          </c:spPr>
        </c:hiLowLines>
        <c:marker val="1"/>
        <c:smooth val="0"/>
        <c:axId val="699937576"/>
        <c:axId val="699937968"/>
      </c:lineChart>
      <c:catAx>
        <c:axId val="699937576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937968"/>
        <c:crossesAt val="-30"/>
        <c:auto val="1"/>
        <c:lblAlgn val="ctr"/>
        <c:lblOffset val="100"/>
        <c:noMultiLvlLbl val="0"/>
      </c:catAx>
      <c:valAx>
        <c:axId val="699937968"/>
        <c:scaling>
          <c:orientation val="minMax"/>
          <c:max val="20"/>
          <c:min val="-2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prstDash val="dash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000" b="0" i="0" baseline="0">
                    <a:solidFill>
                      <a:schemeClr val="bg2">
                        <a:lumMod val="10000"/>
                      </a:schemeClr>
                    </a:solidFill>
                    <a:effectLst/>
                    <a:sym typeface="Symbol" panose="05050102010706020507" pitchFamily="18" charset="2"/>
                  </a:rPr>
                  <a:t></a:t>
                </a:r>
                <a:r>
                  <a:rPr lang="el-GR" sz="1000" b="0" i="0" baseline="0">
                    <a:solidFill>
                      <a:schemeClr val="bg2">
                        <a:lumMod val="10000"/>
                      </a:schemeClr>
                    </a:solidFill>
                    <a:effectLst/>
                  </a:rPr>
                  <a:t>(</a:t>
                </a:r>
                <a:r>
                  <a:rPr lang="en-US" sz="1000" b="0" i="0" baseline="0" dirty="0">
                    <a:solidFill>
                      <a:schemeClr val="bg2">
                        <a:lumMod val="10000"/>
                      </a:schemeClr>
                    </a:solidFill>
                    <a:effectLst/>
                  </a:rPr>
                  <a:t>C/C),%</a:t>
                </a:r>
                <a:endParaRPr lang="en-US" sz="1000" dirty="0">
                  <a:solidFill>
                    <a:schemeClr val="bg2">
                      <a:lumMod val="10000"/>
                    </a:schemeClr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93757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728346456692927E-2"/>
          <c:y val="4.0672986997314982E-2"/>
          <c:w val="0.87117716535433076"/>
          <c:h val="0.832907634230906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dot"/>
            <c:size val="7"/>
            <c:spPr>
              <a:solidFill>
                <a:srgbClr val="0070C0"/>
              </a:solidFill>
              <a:ln w="15875">
                <a:solidFill>
                  <a:srgbClr val="0070C0"/>
                </a:solidFill>
              </a:ln>
              <a:effectLst/>
            </c:spPr>
          </c:marker>
          <c:cat>
            <c:strRef>
              <c:f>'[Typical Performance-T52  4x_6x stacks.xlsx]Data'!$T$61:$U$61</c:f>
              <c:strCache>
                <c:ptCount val="2"/>
                <c:pt idx="0">
                  <c:v>Post Mounting</c:v>
                </c:pt>
                <c:pt idx="1">
                  <c:v>Final</c:v>
                </c:pt>
              </c:strCache>
            </c:strRef>
          </c:cat>
          <c:val>
            <c:numRef>
              <c:f>'[Typical Performance-T52  4x_6x stacks.xlsx]Data'!$T$66:$U$66</c:f>
              <c:numCache>
                <c:formatCode>0.000</c:formatCode>
                <c:ptCount val="2"/>
                <c:pt idx="0">
                  <c:v>2.2410000000000001</c:v>
                </c:pt>
                <c:pt idx="1">
                  <c:v>2.2349999999999999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C1-49AE-BBCF-E0EEBC484F24}"/>
            </c:ext>
          </c:extLst>
        </c:ser>
        <c:ser>
          <c:idx val="1"/>
          <c:order val="1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5875">
                <a:solidFill>
                  <a:srgbClr val="0070C0"/>
                </a:solidFill>
              </a:ln>
              <a:effectLst/>
            </c:spPr>
          </c:marker>
          <c:cat>
            <c:strRef>
              <c:f>'[Typical Performance-T52  4x_6x stacks.xlsx]Data'!$T$61:$U$61</c:f>
              <c:strCache>
                <c:ptCount val="2"/>
                <c:pt idx="0">
                  <c:v>Post Mounting</c:v>
                </c:pt>
                <c:pt idx="1">
                  <c:v>Final</c:v>
                </c:pt>
              </c:strCache>
            </c:strRef>
          </c:cat>
          <c:val>
            <c:numRef>
              <c:f>'[Typical Performance-T52  4x_6x stacks.xlsx]Data'!$T$67:$U$67</c:f>
              <c:numCache>
                <c:formatCode>0.000</c:formatCode>
                <c:ptCount val="2"/>
                <c:pt idx="0">
                  <c:v>2.31575</c:v>
                </c:pt>
                <c:pt idx="1">
                  <c:v>2.30925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C1-49AE-BBCF-E0EEBC484F24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dash"/>
            <c:size val="7"/>
            <c:spPr>
              <a:solidFill>
                <a:schemeClr val="accent3"/>
              </a:solidFill>
              <a:ln w="15875">
                <a:solidFill>
                  <a:srgbClr val="0070C0"/>
                </a:solidFill>
              </a:ln>
              <a:effectLst/>
            </c:spPr>
          </c:marker>
          <c:dPt>
            <c:idx val="1"/>
            <c:marker>
              <c:symbol val="dash"/>
              <c:size val="7"/>
              <c:spPr>
                <a:solidFill>
                  <a:schemeClr val="accent3"/>
                </a:solidFill>
                <a:ln w="15875">
                  <a:solidFill>
                    <a:srgbClr val="0070C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C1-49AE-BBCF-E0EEBC484F24}"/>
              </c:ext>
            </c:extLst>
          </c:dPt>
          <c:cat>
            <c:strRef>
              <c:f>'[Typical Performance-T52  4x_6x stacks.xlsx]Data'!$T$61:$U$61</c:f>
              <c:strCache>
                <c:ptCount val="2"/>
                <c:pt idx="0">
                  <c:v>Post Mounting</c:v>
                </c:pt>
                <c:pt idx="1">
                  <c:v>Final</c:v>
                </c:pt>
              </c:strCache>
            </c:strRef>
          </c:cat>
          <c:val>
            <c:numRef>
              <c:f>'[Typical Performance-T52  4x_6x stacks.xlsx]Data'!$T$68:$U$68</c:f>
              <c:numCache>
                <c:formatCode>0.000</c:formatCode>
                <c:ptCount val="2"/>
                <c:pt idx="0">
                  <c:v>2.4239999999999999</c:v>
                </c:pt>
                <c:pt idx="1">
                  <c:v>2.407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2C1-49AE-BBCF-E0EEBC484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rgbClr val="0070C0"/>
              </a:solidFill>
              <a:round/>
            </a:ln>
            <a:effectLst/>
          </c:spPr>
        </c:hiLowLines>
        <c:marker val="1"/>
        <c:smooth val="0"/>
        <c:axId val="114749112"/>
        <c:axId val="114747152"/>
      </c:lineChart>
      <c:catAx>
        <c:axId val="114749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47152"/>
        <c:crosses val="autoZero"/>
        <c:auto val="1"/>
        <c:lblAlgn val="ctr"/>
        <c:lblOffset val="100"/>
        <c:noMultiLvlLbl val="0"/>
      </c:catAx>
      <c:valAx>
        <c:axId val="11474715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>
                    <a:solidFill>
                      <a:schemeClr val="bg2">
                        <a:lumMod val="10000"/>
                      </a:schemeClr>
                    </a:solidFill>
                    <a:effectLst/>
                    <a:sym typeface="Symbol" panose="05050102010706020507" pitchFamily="18" charset="2"/>
                  </a:rPr>
                  <a:t>DF,%</a:t>
                </a:r>
                <a:endParaRPr lang="en-US" sz="1000" dirty="0">
                  <a:solidFill>
                    <a:schemeClr val="bg2">
                      <a:lumMod val="10000"/>
                    </a:schemeClr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49112"/>
        <c:crosses val="autoZero"/>
        <c:crossBetween val="between"/>
        <c:majorUnit val="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7279090113736"/>
          <c:y val="4.0672986997314982E-2"/>
          <c:w val="0.85173272090988628"/>
          <c:h val="0.8277636013090956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dot"/>
            <c:size val="7"/>
            <c:spPr>
              <a:solidFill>
                <a:srgbClr val="0070C0"/>
              </a:solidFill>
              <a:ln w="15875">
                <a:solidFill>
                  <a:srgbClr val="0070C0"/>
                </a:solidFill>
              </a:ln>
              <a:effectLst/>
            </c:spPr>
          </c:marker>
          <c:cat>
            <c:strRef>
              <c:f>'[Typical Performance-T52  4x_6x stacks.xlsx]Data'!$Z$61:$AA$61</c:f>
              <c:strCache>
                <c:ptCount val="2"/>
                <c:pt idx="0">
                  <c:v>Post Mounting</c:v>
                </c:pt>
                <c:pt idx="1">
                  <c:v>Final</c:v>
                </c:pt>
              </c:strCache>
            </c:strRef>
          </c:cat>
          <c:val>
            <c:numRef>
              <c:f>'[Typical Performance-T52  4x_6x stacks.xlsx]Data'!$Z$66:$AA$66</c:f>
              <c:numCache>
                <c:formatCode>0.0</c:formatCode>
                <c:ptCount val="2"/>
                <c:pt idx="0">
                  <c:v>6</c:v>
                </c:pt>
                <c:pt idx="1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1D-4A42-B86B-F6DC1B0E0E6E}"/>
            </c:ext>
          </c:extLst>
        </c:ser>
        <c:ser>
          <c:idx val="1"/>
          <c:order val="1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5875">
                <a:solidFill>
                  <a:srgbClr val="0070C0"/>
                </a:solidFill>
              </a:ln>
              <a:effectLst/>
            </c:spPr>
          </c:marker>
          <c:cat>
            <c:strRef>
              <c:f>'[Typical Performance-T52  4x_6x stacks.xlsx]Data'!$Z$61:$AA$61</c:f>
              <c:strCache>
                <c:ptCount val="2"/>
                <c:pt idx="0">
                  <c:v>Post Mounting</c:v>
                </c:pt>
                <c:pt idx="1">
                  <c:v>Final</c:v>
                </c:pt>
              </c:strCache>
            </c:strRef>
          </c:cat>
          <c:val>
            <c:numRef>
              <c:f>'[Typical Performance-T52  4x_6x stacks.xlsx]Data'!$Z$67:$AA$67</c:f>
              <c:numCache>
                <c:formatCode>0.0</c:formatCode>
                <c:ptCount val="2"/>
                <c:pt idx="0">
                  <c:v>6.5</c:v>
                </c:pt>
                <c:pt idx="1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1D-4A42-B86B-F6DC1B0E0E6E}"/>
            </c:ext>
          </c:extLst>
        </c:ser>
        <c:ser>
          <c:idx val="2"/>
          <c:order val="2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dot"/>
            <c:size val="7"/>
            <c:spPr>
              <a:solidFill>
                <a:srgbClr val="0070C0"/>
              </a:solidFill>
              <a:ln w="15875">
                <a:solidFill>
                  <a:srgbClr val="0070C0"/>
                </a:solidFill>
              </a:ln>
              <a:effectLst/>
            </c:spPr>
          </c:marker>
          <c:cat>
            <c:strRef>
              <c:f>'[Typical Performance-T52  4x_6x stacks.xlsx]Data'!$Z$61:$AA$61</c:f>
              <c:strCache>
                <c:ptCount val="2"/>
                <c:pt idx="0">
                  <c:v>Post Mounting</c:v>
                </c:pt>
                <c:pt idx="1">
                  <c:v>Final</c:v>
                </c:pt>
              </c:strCache>
            </c:strRef>
          </c:cat>
          <c:val>
            <c:numRef>
              <c:f>'[Typical Performance-T52  4x_6x stacks.xlsx]Data'!$Z$68:$AA$68</c:f>
              <c:numCache>
                <c:formatCode>0.0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1D-4A42-B86B-F6DC1B0E0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rgbClr val="0070C0"/>
              </a:solidFill>
              <a:round/>
            </a:ln>
            <a:effectLst/>
          </c:spPr>
        </c:hiLowLines>
        <c:marker val="1"/>
        <c:smooth val="0"/>
        <c:axId val="114749896"/>
        <c:axId val="114747544"/>
      </c:lineChart>
      <c:catAx>
        <c:axId val="114749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47544"/>
        <c:crosses val="autoZero"/>
        <c:auto val="1"/>
        <c:lblAlgn val="ctr"/>
        <c:lblOffset val="100"/>
        <c:noMultiLvlLbl val="0"/>
      </c:catAx>
      <c:valAx>
        <c:axId val="11474754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>
                    <a:solidFill>
                      <a:schemeClr val="bg2">
                        <a:lumMod val="10000"/>
                      </a:schemeClr>
                    </a:solidFill>
                    <a:effectLst/>
                  </a:rPr>
                  <a:t>ESR,mΩ</a:t>
                </a:r>
                <a:endParaRPr lang="en-US" sz="1000" dirty="0">
                  <a:solidFill>
                    <a:schemeClr val="bg2">
                      <a:lumMod val="10000"/>
                    </a:schemeClr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49896"/>
        <c:crosses val="autoZero"/>
        <c:crossBetween val="between"/>
        <c:majorUnit val="1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7279090113736"/>
          <c:y val="4.0672986997314982E-2"/>
          <c:w val="0.85173272090988628"/>
          <c:h val="0.8426537539289070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dot"/>
            <c:size val="7"/>
            <c:spPr>
              <a:solidFill>
                <a:srgbClr val="0070C0"/>
              </a:solidFill>
              <a:ln w="15875">
                <a:solidFill>
                  <a:srgbClr val="0070C0"/>
                </a:solidFill>
              </a:ln>
              <a:effectLst/>
            </c:spPr>
          </c:marker>
          <c:cat>
            <c:strRef>
              <c:f>'[Typical Performance-T52  4x_6x stacks.xlsx]Data'!$B$61:$C$61</c:f>
              <c:strCache>
                <c:ptCount val="2"/>
                <c:pt idx="0">
                  <c:v>Post Mounting</c:v>
                </c:pt>
                <c:pt idx="1">
                  <c:v>Final</c:v>
                </c:pt>
              </c:strCache>
            </c:strRef>
          </c:cat>
          <c:val>
            <c:numRef>
              <c:f>'[Typical Performance-T52  4x_6x stacks.xlsx]Data'!$B$66:$C$66</c:f>
              <c:numCache>
                <c:formatCode>0.000</c:formatCode>
                <c:ptCount val="2"/>
                <c:pt idx="0">
                  <c:v>2.5019999999999998</c:v>
                </c:pt>
                <c:pt idx="1">
                  <c:v>1.4470000000000001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91-491E-B3F8-46B961B6F1E2}"/>
            </c:ext>
          </c:extLst>
        </c:ser>
        <c:ser>
          <c:idx val="1"/>
          <c:order val="1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5875">
                <a:solidFill>
                  <a:srgbClr val="0070C0"/>
                </a:solidFill>
              </a:ln>
              <a:effectLst/>
            </c:spPr>
          </c:marker>
          <c:cat>
            <c:strRef>
              <c:f>'[Typical Performance-T52  4x_6x stacks.xlsx]Data'!$B$61:$C$61</c:f>
              <c:strCache>
                <c:ptCount val="2"/>
                <c:pt idx="0">
                  <c:v>Post Mounting</c:v>
                </c:pt>
                <c:pt idx="1">
                  <c:v>Final</c:v>
                </c:pt>
              </c:strCache>
            </c:strRef>
          </c:cat>
          <c:val>
            <c:numRef>
              <c:f>'[Typical Performance-T52  4x_6x stacks.xlsx]Data'!$B$67:$C$67</c:f>
              <c:numCache>
                <c:formatCode>0.000</c:formatCode>
                <c:ptCount val="2"/>
                <c:pt idx="0">
                  <c:v>2.9447499999999995</c:v>
                </c:pt>
                <c:pt idx="1">
                  <c:v>1.6335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91-491E-B3F8-46B961B6F1E2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dot"/>
            <c:size val="7"/>
            <c:spPr>
              <a:solidFill>
                <a:srgbClr val="0070C0"/>
              </a:solidFill>
              <a:ln w="15875">
                <a:solidFill>
                  <a:srgbClr val="0070C0"/>
                </a:solidFill>
              </a:ln>
              <a:effectLst/>
            </c:spPr>
          </c:marker>
          <c:dPt>
            <c:idx val="1"/>
            <c:marker>
              <c:symbol val="dot"/>
              <c:size val="7"/>
              <c:spPr>
                <a:solidFill>
                  <a:srgbClr val="0070C0"/>
                </a:solidFill>
                <a:ln w="15875">
                  <a:solidFill>
                    <a:srgbClr val="0070C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91-491E-B3F8-46B961B6F1E2}"/>
              </c:ext>
            </c:extLst>
          </c:dPt>
          <c:cat>
            <c:strRef>
              <c:f>'[Typical Performance-T52  4x_6x stacks.xlsx]Data'!$B$61:$C$61</c:f>
              <c:strCache>
                <c:ptCount val="2"/>
                <c:pt idx="0">
                  <c:v>Post Mounting</c:v>
                </c:pt>
                <c:pt idx="1">
                  <c:v>Final</c:v>
                </c:pt>
              </c:strCache>
            </c:strRef>
          </c:cat>
          <c:val>
            <c:numRef>
              <c:f>'[Typical Performance-T52  4x_6x stacks.xlsx]Data'!$B$68:$C$68</c:f>
              <c:numCache>
                <c:formatCode>0.000</c:formatCode>
                <c:ptCount val="2"/>
                <c:pt idx="0">
                  <c:v>3.722</c:v>
                </c:pt>
                <c:pt idx="1">
                  <c:v>1.841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491-491E-B3F8-46B961B6F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rgbClr val="0070C0"/>
              </a:solidFill>
              <a:round/>
            </a:ln>
            <a:effectLst/>
          </c:spPr>
        </c:hiLowLines>
        <c:marker val="1"/>
        <c:smooth val="0"/>
        <c:axId val="114746760"/>
        <c:axId val="114738528"/>
      </c:lineChart>
      <c:catAx>
        <c:axId val="114746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38528"/>
        <c:crossesAt val="1.0000000000000002E-2"/>
        <c:auto val="1"/>
        <c:lblAlgn val="ctr"/>
        <c:lblOffset val="100"/>
        <c:noMultiLvlLbl val="0"/>
      </c:catAx>
      <c:valAx>
        <c:axId val="114738528"/>
        <c:scaling>
          <c:logBase val="10"/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>
                    <a:solidFill>
                      <a:sysClr val="windowText" lastClr="000000"/>
                    </a:solidFill>
                    <a:effectLst/>
                  </a:rPr>
                  <a:t>Leakage Current, µA</a:t>
                </a:r>
              </a:p>
            </c:rich>
          </c:tx>
          <c:layout>
            <c:manualLayout>
              <c:xMode val="edge"/>
              <c:yMode val="edge"/>
              <c:x val="9.5356550580431181E-4"/>
              <c:y val="0.26316226848146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4676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172830075345061E-2"/>
          <c:y val="4.0672986997314982E-2"/>
          <c:w val="0.87673264256147088"/>
          <c:h val="0.8450953468779364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dot"/>
            <c:size val="7"/>
            <c:spPr>
              <a:solidFill>
                <a:srgbClr val="0070C0"/>
              </a:solidFill>
              <a:ln w="15875">
                <a:solidFill>
                  <a:srgbClr val="0070C0"/>
                </a:solidFill>
              </a:ln>
              <a:effectLst/>
            </c:spPr>
          </c:marker>
          <c:cat>
            <c:strRef>
              <c:f>'[Typical Performance-T52  4x_6x stacks.xlsx]Data'!$N$36:$O$36</c:f>
              <c:strCache>
                <c:ptCount val="2"/>
                <c:pt idx="0">
                  <c:v>Post Mounting</c:v>
                </c:pt>
                <c:pt idx="1">
                  <c:v>Final</c:v>
                </c:pt>
              </c:strCache>
            </c:strRef>
          </c:cat>
          <c:val>
            <c:numRef>
              <c:f>'[Typical Performance-T52  4x_6x stacks.xlsx]Data'!$N$41:$O$41</c:f>
              <c:numCache>
                <c:formatCode>0.000</c:formatCode>
                <c:ptCount val="2"/>
                <c:pt idx="0">
                  <c:v>0</c:v>
                </c:pt>
                <c:pt idx="1">
                  <c:v>-0.19854506178722323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EA-4131-A0A7-6FD68ABDFDFC}"/>
            </c:ext>
          </c:extLst>
        </c:ser>
        <c:ser>
          <c:idx val="1"/>
          <c:order val="1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5875">
                <a:solidFill>
                  <a:srgbClr val="0070C0"/>
                </a:solidFill>
              </a:ln>
              <a:effectLst/>
            </c:spPr>
          </c:marker>
          <c:cat>
            <c:strRef>
              <c:f>'[Typical Performance-T52  4x_6x stacks.xlsx]Data'!$N$36:$O$36</c:f>
              <c:strCache>
                <c:ptCount val="2"/>
                <c:pt idx="0">
                  <c:v>Post Mounting</c:v>
                </c:pt>
                <c:pt idx="1">
                  <c:v>Final</c:v>
                </c:pt>
              </c:strCache>
            </c:strRef>
          </c:cat>
          <c:val>
            <c:numRef>
              <c:f>'[Typical Performance-T52  4x_6x stacks.xlsx]Data'!$N$42:$O$42</c:f>
              <c:numCache>
                <c:formatCode>0.000</c:formatCode>
                <c:ptCount val="2"/>
                <c:pt idx="0">
                  <c:v>0</c:v>
                </c:pt>
                <c:pt idx="1">
                  <c:v>6.6301990562435159E-2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EA-4131-A0A7-6FD68ABDFDFC}"/>
            </c:ext>
          </c:extLst>
        </c:ser>
        <c:ser>
          <c:idx val="2"/>
          <c:order val="2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dash"/>
            <c:size val="7"/>
            <c:spPr>
              <a:solidFill>
                <a:srgbClr val="0070C0"/>
              </a:solidFill>
              <a:ln w="15875">
                <a:solidFill>
                  <a:srgbClr val="0070C0"/>
                </a:solidFill>
              </a:ln>
              <a:effectLst/>
            </c:spPr>
          </c:marker>
          <c:cat>
            <c:strRef>
              <c:f>'[Typical Performance-T52  4x_6x stacks.xlsx]Data'!$N$36:$O$36</c:f>
              <c:strCache>
                <c:ptCount val="2"/>
                <c:pt idx="0">
                  <c:v>Post Mounting</c:v>
                </c:pt>
                <c:pt idx="1">
                  <c:v>Final</c:v>
                </c:pt>
              </c:strCache>
            </c:strRef>
          </c:cat>
          <c:val>
            <c:numRef>
              <c:f>'[Typical Performance-T52  4x_6x stacks.xlsx]Data'!$N$43:$O$43</c:f>
              <c:numCache>
                <c:formatCode>0.000</c:formatCode>
                <c:ptCount val="2"/>
                <c:pt idx="0">
                  <c:v>0</c:v>
                </c:pt>
                <c:pt idx="1">
                  <c:v>0.23742429667917894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EA-4131-A0A7-6FD68ABDF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rgbClr val="0070C0"/>
              </a:solidFill>
              <a:round/>
            </a:ln>
            <a:effectLst/>
          </c:spPr>
        </c:hiLowLines>
        <c:marker val="1"/>
        <c:smooth val="0"/>
        <c:axId val="699937576"/>
        <c:axId val="699937968"/>
      </c:lineChart>
      <c:catAx>
        <c:axId val="699937576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937968"/>
        <c:crossesAt val="-30"/>
        <c:auto val="1"/>
        <c:lblAlgn val="ctr"/>
        <c:lblOffset val="100"/>
        <c:noMultiLvlLbl val="0"/>
      </c:catAx>
      <c:valAx>
        <c:axId val="699937968"/>
        <c:scaling>
          <c:orientation val="minMax"/>
          <c:max val="20"/>
          <c:min val="-2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prstDash val="dash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000" b="0" i="0" baseline="0">
                    <a:solidFill>
                      <a:schemeClr val="bg2">
                        <a:lumMod val="10000"/>
                      </a:schemeClr>
                    </a:solidFill>
                    <a:effectLst/>
                    <a:sym typeface="Symbol" panose="05050102010706020507" pitchFamily="18" charset="2"/>
                  </a:rPr>
                  <a:t></a:t>
                </a:r>
                <a:r>
                  <a:rPr lang="el-GR" sz="1000" b="0" i="0" baseline="0">
                    <a:solidFill>
                      <a:schemeClr val="bg2">
                        <a:lumMod val="10000"/>
                      </a:schemeClr>
                    </a:solidFill>
                    <a:effectLst/>
                  </a:rPr>
                  <a:t>(</a:t>
                </a:r>
                <a:r>
                  <a:rPr lang="en-US" sz="1000" b="0" i="0" baseline="0" dirty="0">
                    <a:solidFill>
                      <a:schemeClr val="bg2">
                        <a:lumMod val="10000"/>
                      </a:schemeClr>
                    </a:solidFill>
                    <a:effectLst/>
                  </a:rPr>
                  <a:t>C/C),%</a:t>
                </a:r>
                <a:endParaRPr lang="en-US" sz="1000" dirty="0">
                  <a:solidFill>
                    <a:schemeClr val="bg2">
                      <a:lumMod val="10000"/>
                    </a:schemeClr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93757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172830075345061E-2"/>
          <c:y val="4.0672986997314982E-2"/>
          <c:w val="0.87673264256147088"/>
          <c:h val="0.8534837659181491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dot"/>
            <c:size val="7"/>
            <c:spPr>
              <a:solidFill>
                <a:srgbClr val="0070C0"/>
              </a:solidFill>
              <a:ln w="15875">
                <a:solidFill>
                  <a:srgbClr val="0070C0"/>
                </a:solidFill>
              </a:ln>
              <a:effectLst/>
            </c:spPr>
          </c:marker>
          <c:cat>
            <c:strRef>
              <c:f>'[Typical Performance-T52  4x_6x stacks.xlsx]Data'!$T$36:$U$36</c:f>
              <c:strCache>
                <c:ptCount val="2"/>
                <c:pt idx="0">
                  <c:v>Post Mounting</c:v>
                </c:pt>
                <c:pt idx="1">
                  <c:v>Final</c:v>
                </c:pt>
              </c:strCache>
            </c:strRef>
          </c:cat>
          <c:val>
            <c:numRef>
              <c:f>'[Typical Performance-T52  4x_6x stacks.xlsx]Data'!$T$41:$U$41</c:f>
              <c:numCache>
                <c:formatCode>0.000</c:formatCode>
                <c:ptCount val="2"/>
                <c:pt idx="0">
                  <c:v>2.2250000000000001</c:v>
                </c:pt>
                <c:pt idx="1">
                  <c:v>2.4129999999999998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CB-4B15-9E3D-7F7FCE181FD1}"/>
            </c:ext>
          </c:extLst>
        </c:ser>
        <c:ser>
          <c:idx val="1"/>
          <c:order val="1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5875">
                <a:solidFill>
                  <a:srgbClr val="0070C0"/>
                </a:solidFill>
              </a:ln>
              <a:effectLst/>
            </c:spPr>
          </c:marker>
          <c:cat>
            <c:strRef>
              <c:f>'[Typical Performance-T52  4x_6x stacks.xlsx]Data'!$T$36:$U$36</c:f>
              <c:strCache>
                <c:ptCount val="2"/>
                <c:pt idx="0">
                  <c:v>Post Mounting</c:v>
                </c:pt>
                <c:pt idx="1">
                  <c:v>Final</c:v>
                </c:pt>
              </c:strCache>
            </c:strRef>
          </c:cat>
          <c:val>
            <c:numRef>
              <c:f>'[Typical Performance-T52  4x_6x stacks.xlsx]Data'!$T$42:$U$42</c:f>
              <c:numCache>
                <c:formatCode>0.000</c:formatCode>
                <c:ptCount val="2"/>
                <c:pt idx="0">
                  <c:v>2.4192499999999999</c:v>
                </c:pt>
                <c:pt idx="1">
                  <c:v>2.5294999999999996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CB-4B15-9E3D-7F7FCE181FD1}"/>
            </c:ext>
          </c:extLst>
        </c:ser>
        <c:ser>
          <c:idx val="2"/>
          <c:order val="2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dash"/>
            <c:size val="7"/>
            <c:spPr>
              <a:solidFill>
                <a:schemeClr val="accent3"/>
              </a:solidFill>
              <a:ln w="15875">
                <a:solidFill>
                  <a:srgbClr val="0070C0"/>
                </a:solidFill>
              </a:ln>
              <a:effectLst/>
            </c:spPr>
          </c:marker>
          <c:cat>
            <c:strRef>
              <c:f>'[Typical Performance-T52  4x_6x stacks.xlsx]Data'!$T$36:$U$36</c:f>
              <c:strCache>
                <c:ptCount val="2"/>
                <c:pt idx="0">
                  <c:v>Post Mounting</c:v>
                </c:pt>
                <c:pt idx="1">
                  <c:v>Final</c:v>
                </c:pt>
              </c:strCache>
            </c:strRef>
          </c:cat>
          <c:val>
            <c:numRef>
              <c:f>'[Typical Performance-T52  4x_6x stacks.xlsx]Data'!$T$43:$U$43</c:f>
              <c:numCache>
                <c:formatCode>0.000</c:formatCode>
                <c:ptCount val="2"/>
                <c:pt idx="0">
                  <c:v>2.6720000000000002</c:v>
                </c:pt>
                <c:pt idx="1">
                  <c:v>2.637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CB-4B15-9E3D-7F7FCE181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rgbClr val="0070C0"/>
              </a:solidFill>
              <a:round/>
            </a:ln>
            <a:effectLst/>
          </c:spPr>
        </c:hiLowLines>
        <c:marker val="1"/>
        <c:smooth val="0"/>
        <c:axId val="114749112"/>
        <c:axId val="114747152"/>
      </c:lineChart>
      <c:catAx>
        <c:axId val="114749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47152"/>
        <c:crosses val="autoZero"/>
        <c:auto val="1"/>
        <c:lblAlgn val="ctr"/>
        <c:lblOffset val="100"/>
        <c:noMultiLvlLbl val="0"/>
      </c:catAx>
      <c:valAx>
        <c:axId val="11474715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>
                    <a:solidFill>
                      <a:schemeClr val="bg2">
                        <a:lumMod val="10000"/>
                      </a:schemeClr>
                    </a:solidFill>
                    <a:effectLst/>
                    <a:sym typeface="Symbol" panose="05050102010706020507" pitchFamily="18" charset="2"/>
                  </a:rPr>
                  <a:t>DF,%</a:t>
                </a:r>
                <a:endParaRPr lang="en-US" sz="1000" dirty="0">
                  <a:solidFill>
                    <a:schemeClr val="bg2">
                      <a:lumMod val="10000"/>
                    </a:schemeClr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49112"/>
        <c:crosses val="autoZero"/>
        <c:crossBetween val="between"/>
        <c:majorUnit val="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0.89833</cdr:x>
      <cdr:y>0.82607</cdr:y>
    </cdr:from>
    <cdr:to>
      <cdr:x>0.96125</cdr:x>
      <cdr:y>0.85893</cdr:y>
    </cdr:to>
    <cdr:grpSp>
      <cdr:nvGrpSpPr>
        <cdr:cNvPr id="9" name="Group 8">
          <a:extLst xmlns:a="http://schemas.openxmlformats.org/drawingml/2006/main">
            <a:ext uri="{FF2B5EF4-FFF2-40B4-BE49-F238E27FC236}">
              <a16:creationId xmlns:a16="http://schemas.microsoft.com/office/drawing/2014/main" id="{374CF70A-28B9-4C87-9E89-FACE47D2904E}"/>
            </a:ext>
          </a:extLst>
        </cdr:cNvPr>
        <cdr:cNvGrpSpPr/>
      </cdr:nvGrpSpPr>
      <cdr:grpSpPr>
        <a:xfrm xmlns:a="http://schemas.openxmlformats.org/drawingml/2006/main">
          <a:off x="4107165" y="2039468"/>
          <a:ext cx="287670" cy="81127"/>
          <a:chOff x="0" y="2023"/>
          <a:chExt cx="383746" cy="82211"/>
        </a:xfrm>
      </cdr:grpSpPr>
      <cdr:sp macro="" textlink="">
        <cdr:nvSpPr>
          <cdr:cNvPr id="10" name="Right Arrow 9"/>
          <cdr:cNvSpPr/>
        </cdr:nvSpPr>
        <cdr:spPr>
          <a:xfrm xmlns:a="http://schemas.openxmlformats.org/drawingml/2006/main" flipH="1">
            <a:off x="120390" y="2023"/>
            <a:ext cx="263356" cy="82211"/>
          </a:xfrm>
          <a:prstGeom xmlns:a="http://schemas.openxmlformats.org/drawingml/2006/main" prst="rightArrow">
            <a:avLst>
              <a:gd name="adj1" fmla="val 100000"/>
              <a:gd name="adj2" fmla="val 30729"/>
            </a:avLst>
          </a:prstGeom>
          <a:pattFill xmlns:a="http://schemas.openxmlformats.org/drawingml/2006/main" prst="pct2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 xmlns:a="http://schemas.openxmlformats.org/drawingml/2006/main">
            <a:solidFill>
              <a:schemeClr val="tx1">
                <a:lumMod val="75000"/>
                <a:lumOff val="2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2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cxnSp macro="">
        <cdr:nvCxnSpPr>
          <cdr:cNvPr id="12" name="Straight Connector 11">
            <a:extLst xmlns:a="http://schemas.openxmlformats.org/drawingml/2006/main">
              <a:ext uri="{FF2B5EF4-FFF2-40B4-BE49-F238E27FC236}">
                <a16:creationId xmlns:a16="http://schemas.microsoft.com/office/drawing/2014/main" id="{17234EF6-2E0D-493B-81E9-223FCAA95E3F}"/>
              </a:ext>
            </a:extLst>
          </cdr:cNvPr>
          <cdr:cNvCxnSpPr/>
        </cdr:nvCxnSpPr>
        <cdr:spPr>
          <a:xfrm xmlns:a="http://schemas.openxmlformats.org/drawingml/2006/main" flipV="1">
            <a:off x="0" y="42439"/>
            <a:ext cx="97243" cy="1379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chemeClr val="tx1">
                <a:lumMod val="75000"/>
                <a:lumOff val="2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0.89833</cdr:x>
      <cdr:y>0.0236</cdr:y>
    </cdr:from>
    <cdr:to>
      <cdr:x>0.96591</cdr:x>
      <cdr:y>0.06364</cdr:y>
    </cdr:to>
    <cdr:grpSp>
      <cdr:nvGrpSpPr>
        <cdr:cNvPr id="11" name="Group 10">
          <a:extLst xmlns:a="http://schemas.openxmlformats.org/drawingml/2006/main">
            <a:ext uri="{FF2B5EF4-FFF2-40B4-BE49-F238E27FC236}">
              <a16:creationId xmlns:a16="http://schemas.microsoft.com/office/drawing/2014/main" id="{FB85BDDC-5953-44C9-BABF-DD799C9AE98F}"/>
            </a:ext>
          </a:extLst>
        </cdr:cNvPr>
        <cdr:cNvGrpSpPr/>
      </cdr:nvGrpSpPr>
      <cdr:grpSpPr>
        <a:xfrm xmlns:a="http://schemas.openxmlformats.org/drawingml/2006/main">
          <a:off x="4107165" y="58266"/>
          <a:ext cx="308976" cy="98854"/>
          <a:chOff x="0" y="0"/>
          <a:chExt cx="412162" cy="100168"/>
        </a:xfrm>
      </cdr:grpSpPr>
      <cdr:sp macro="" textlink="">
        <cdr:nvSpPr>
          <cdr:cNvPr id="13" name="Right Arrow 12"/>
          <cdr:cNvSpPr/>
        </cdr:nvSpPr>
        <cdr:spPr>
          <a:xfrm xmlns:a="http://schemas.openxmlformats.org/drawingml/2006/main" flipH="1">
            <a:off x="129305" y="0"/>
            <a:ext cx="282857" cy="100168"/>
          </a:xfrm>
          <a:prstGeom xmlns:a="http://schemas.openxmlformats.org/drawingml/2006/main" prst="rightArrow">
            <a:avLst>
              <a:gd name="adj1" fmla="val 100000"/>
              <a:gd name="adj2" fmla="val 30729"/>
            </a:avLst>
          </a:prstGeom>
          <a:pattFill xmlns:a="http://schemas.openxmlformats.org/drawingml/2006/main" prst="pct2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 xmlns:a="http://schemas.openxmlformats.org/drawingml/2006/main">
            <a:solidFill>
              <a:schemeClr val="tx1">
                <a:lumMod val="75000"/>
                <a:lumOff val="2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2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cxnSp macro="">
        <cdr:nvCxnSpPr>
          <cdr:cNvPr id="14" name="Straight Connector 13">
            <a:extLst xmlns:a="http://schemas.openxmlformats.org/drawingml/2006/main">
              <a:ext uri="{FF2B5EF4-FFF2-40B4-BE49-F238E27FC236}">
                <a16:creationId xmlns:a16="http://schemas.microsoft.com/office/drawing/2014/main" id="{E3F8BD7D-EF76-4B4C-8A61-482EC448F369}"/>
              </a:ext>
            </a:extLst>
          </cdr:cNvPr>
          <cdr:cNvCxnSpPr/>
        </cdr:nvCxnSpPr>
        <cdr:spPr>
          <a:xfrm xmlns:a="http://schemas.openxmlformats.org/drawingml/2006/main" flipV="1">
            <a:off x="0" y="49244"/>
            <a:ext cx="104444" cy="1680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chemeClr val="tx1">
                <a:lumMod val="75000"/>
                <a:lumOff val="2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0.88673</cdr:x>
      <cdr:y>0.02079</cdr:y>
    </cdr:from>
    <cdr:to>
      <cdr:x>0.94965</cdr:x>
      <cdr:y>0.05366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46F8033F-AE8F-42B9-B1D1-941366E05719}"/>
            </a:ext>
          </a:extLst>
        </cdr:cNvPr>
        <cdr:cNvGrpSpPr/>
      </cdr:nvGrpSpPr>
      <cdr:grpSpPr>
        <a:xfrm xmlns:a="http://schemas.openxmlformats.org/drawingml/2006/main">
          <a:off x="4054130" y="51328"/>
          <a:ext cx="287670" cy="81152"/>
          <a:chOff x="5223314" y="169582"/>
          <a:chExt cx="385484" cy="87144"/>
        </a:xfrm>
      </cdr:grpSpPr>
      <cdr:sp macro="" textlink="">
        <cdr:nvSpPr>
          <cdr:cNvPr id="6" name="Right Arrow 5"/>
          <cdr:cNvSpPr/>
        </cdr:nvSpPr>
        <cdr:spPr>
          <a:xfrm xmlns:a="http://schemas.openxmlformats.org/drawingml/2006/main" flipH="1">
            <a:off x="5344249" y="169582"/>
            <a:ext cx="264549" cy="87144"/>
          </a:xfrm>
          <a:prstGeom xmlns:a="http://schemas.openxmlformats.org/drawingml/2006/main" prst="rightArrow">
            <a:avLst>
              <a:gd name="adj1" fmla="val 100000"/>
              <a:gd name="adj2" fmla="val 30729"/>
            </a:avLst>
          </a:prstGeom>
          <a:pattFill xmlns:a="http://schemas.openxmlformats.org/drawingml/2006/main" prst="pct2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 xmlns:a="http://schemas.openxmlformats.org/drawingml/2006/main">
            <a:solidFill>
              <a:schemeClr val="tx1">
                <a:lumMod val="75000"/>
                <a:lumOff val="2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2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cxnSp macro="">
        <cdr:nvCxnSpPr>
          <cdr:cNvPr id="8" name="Straight Connector 7">
            <a:extLst xmlns:a="http://schemas.openxmlformats.org/drawingml/2006/main">
              <a:ext uri="{FF2B5EF4-FFF2-40B4-BE49-F238E27FC236}">
                <a16:creationId xmlns:a16="http://schemas.microsoft.com/office/drawing/2014/main" id="{363B0E32-DE44-46D3-AC15-EC80EF676FD6}"/>
              </a:ext>
            </a:extLst>
          </cdr:cNvPr>
          <cdr:cNvCxnSpPr/>
        </cdr:nvCxnSpPr>
        <cdr:spPr>
          <a:xfrm xmlns:a="http://schemas.openxmlformats.org/drawingml/2006/main" flipV="1">
            <a:off x="5223314" y="212424"/>
            <a:ext cx="97684" cy="1462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chemeClr val="tx1">
                <a:lumMod val="75000"/>
                <a:lumOff val="2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0.90033</cdr:x>
      <cdr:y>0.54829</cdr:y>
    </cdr:from>
    <cdr:to>
      <cdr:x>0.96325</cdr:x>
      <cdr:y>0.58115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3B6A9C4B-95DB-4CD0-8C6C-38F3F6488BC8}"/>
            </a:ext>
          </a:extLst>
        </cdr:cNvPr>
        <cdr:cNvGrpSpPr/>
      </cdr:nvGrpSpPr>
      <cdr:grpSpPr>
        <a:xfrm xmlns:a="http://schemas.openxmlformats.org/drawingml/2006/main">
          <a:off x="4116309" y="1353662"/>
          <a:ext cx="287670" cy="81128"/>
          <a:chOff x="5223314" y="169582"/>
          <a:chExt cx="385484" cy="87144"/>
        </a:xfrm>
      </cdr:grpSpPr>
      <cdr:sp macro="" textlink="">
        <cdr:nvSpPr>
          <cdr:cNvPr id="6" name="Right Arrow 5"/>
          <cdr:cNvSpPr/>
        </cdr:nvSpPr>
        <cdr:spPr>
          <a:xfrm xmlns:a="http://schemas.openxmlformats.org/drawingml/2006/main" flipH="1">
            <a:off x="5344249" y="169582"/>
            <a:ext cx="264549" cy="87144"/>
          </a:xfrm>
          <a:prstGeom xmlns:a="http://schemas.openxmlformats.org/drawingml/2006/main" prst="rightArrow">
            <a:avLst>
              <a:gd name="adj1" fmla="val 100000"/>
              <a:gd name="adj2" fmla="val 30729"/>
            </a:avLst>
          </a:prstGeom>
          <a:pattFill xmlns:a="http://schemas.openxmlformats.org/drawingml/2006/main" prst="pct2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 xmlns:a="http://schemas.openxmlformats.org/drawingml/2006/main">
            <a:solidFill>
              <a:schemeClr val="tx1">
                <a:lumMod val="75000"/>
                <a:lumOff val="2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2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cxnSp macro="">
        <cdr:nvCxnSpPr>
          <cdr:cNvPr id="8" name="Straight Connector 7">
            <a:extLst xmlns:a="http://schemas.openxmlformats.org/drawingml/2006/main">
              <a:ext uri="{FF2B5EF4-FFF2-40B4-BE49-F238E27FC236}">
                <a16:creationId xmlns:a16="http://schemas.microsoft.com/office/drawing/2014/main" id="{1AAD24A4-DA99-4743-A901-4D018EFEC46B}"/>
              </a:ext>
            </a:extLst>
          </cdr:cNvPr>
          <cdr:cNvCxnSpPr/>
        </cdr:nvCxnSpPr>
        <cdr:spPr>
          <a:xfrm xmlns:a="http://schemas.openxmlformats.org/drawingml/2006/main" flipV="1">
            <a:off x="5223314" y="212424"/>
            <a:ext cx="97684" cy="1462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chemeClr val="tx1">
                <a:lumMod val="75000"/>
                <a:lumOff val="2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0.90033</cdr:x>
      <cdr:y>0.2617</cdr:y>
    </cdr:from>
    <cdr:to>
      <cdr:x>0.96333</cdr:x>
      <cdr:y>0.29457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7C07F9FD-B08D-476C-9113-60736E1C0306}"/>
            </a:ext>
          </a:extLst>
        </cdr:cNvPr>
        <cdr:cNvGrpSpPr/>
      </cdr:nvGrpSpPr>
      <cdr:grpSpPr>
        <a:xfrm xmlns:a="http://schemas.openxmlformats.org/drawingml/2006/main">
          <a:off x="4116309" y="646106"/>
          <a:ext cx="288036" cy="81152"/>
          <a:chOff x="5223314" y="169582"/>
          <a:chExt cx="385484" cy="87144"/>
        </a:xfrm>
      </cdr:grpSpPr>
      <cdr:sp macro="" textlink="">
        <cdr:nvSpPr>
          <cdr:cNvPr id="6" name="Right Arrow 5"/>
          <cdr:cNvSpPr/>
        </cdr:nvSpPr>
        <cdr:spPr>
          <a:xfrm xmlns:a="http://schemas.openxmlformats.org/drawingml/2006/main" flipH="1">
            <a:off x="5344249" y="169582"/>
            <a:ext cx="264549" cy="87144"/>
          </a:xfrm>
          <a:prstGeom xmlns:a="http://schemas.openxmlformats.org/drawingml/2006/main" prst="rightArrow">
            <a:avLst>
              <a:gd name="adj1" fmla="val 100000"/>
              <a:gd name="adj2" fmla="val 30729"/>
            </a:avLst>
          </a:prstGeom>
          <a:pattFill xmlns:a="http://schemas.openxmlformats.org/drawingml/2006/main" prst="pct2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 xmlns:a="http://schemas.openxmlformats.org/drawingml/2006/main">
            <a:solidFill>
              <a:schemeClr val="tx1">
                <a:lumMod val="75000"/>
                <a:lumOff val="2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2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cxnSp macro="">
        <cdr:nvCxnSpPr>
          <cdr:cNvPr id="8" name="Straight Connector 7">
            <a:extLst xmlns:a="http://schemas.openxmlformats.org/drawingml/2006/main">
              <a:ext uri="{FF2B5EF4-FFF2-40B4-BE49-F238E27FC236}">
                <a16:creationId xmlns:a16="http://schemas.microsoft.com/office/drawing/2014/main" id="{10901CC5-BB33-40E5-91DE-C9BB8A3318F4}"/>
              </a:ext>
            </a:extLst>
          </cdr:cNvPr>
          <cdr:cNvCxnSpPr/>
        </cdr:nvCxnSpPr>
        <cdr:spPr>
          <a:xfrm xmlns:a="http://schemas.openxmlformats.org/drawingml/2006/main" flipV="1">
            <a:off x="5223314" y="212424"/>
            <a:ext cx="97684" cy="1462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chemeClr val="tx1">
                <a:lumMod val="75000"/>
                <a:lumOff val="2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0.90193</cdr:x>
      <cdr:y>0.87229</cdr:y>
    </cdr:from>
    <cdr:to>
      <cdr:x>0.96485</cdr:x>
      <cdr:y>0.90515</cdr:y>
    </cdr:to>
    <cdr:grpSp>
      <cdr:nvGrpSpPr>
        <cdr:cNvPr id="9" name="Group 8">
          <a:extLst xmlns:a="http://schemas.openxmlformats.org/drawingml/2006/main">
            <a:ext uri="{FF2B5EF4-FFF2-40B4-BE49-F238E27FC236}">
              <a16:creationId xmlns:a16="http://schemas.microsoft.com/office/drawing/2014/main" id="{374CF70A-28B9-4C87-9E89-FACE47D2904E}"/>
            </a:ext>
          </a:extLst>
        </cdr:cNvPr>
        <cdr:cNvGrpSpPr/>
      </cdr:nvGrpSpPr>
      <cdr:grpSpPr>
        <a:xfrm xmlns:a="http://schemas.openxmlformats.org/drawingml/2006/main">
          <a:off x="4123624" y="2153579"/>
          <a:ext cx="287670" cy="81128"/>
          <a:chOff x="0" y="2023"/>
          <a:chExt cx="383746" cy="82211"/>
        </a:xfrm>
      </cdr:grpSpPr>
      <cdr:sp macro="" textlink="">
        <cdr:nvSpPr>
          <cdr:cNvPr id="10" name="Right Arrow 9"/>
          <cdr:cNvSpPr/>
        </cdr:nvSpPr>
        <cdr:spPr>
          <a:xfrm xmlns:a="http://schemas.openxmlformats.org/drawingml/2006/main" flipH="1">
            <a:off x="120390" y="2023"/>
            <a:ext cx="263356" cy="82211"/>
          </a:xfrm>
          <a:prstGeom xmlns:a="http://schemas.openxmlformats.org/drawingml/2006/main" prst="rightArrow">
            <a:avLst>
              <a:gd name="adj1" fmla="val 100000"/>
              <a:gd name="adj2" fmla="val 30729"/>
            </a:avLst>
          </a:prstGeom>
          <a:pattFill xmlns:a="http://schemas.openxmlformats.org/drawingml/2006/main" prst="pct2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 xmlns:a="http://schemas.openxmlformats.org/drawingml/2006/main">
            <a:solidFill>
              <a:schemeClr val="tx1">
                <a:lumMod val="75000"/>
                <a:lumOff val="2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2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cxnSp macro="">
        <cdr:nvCxnSpPr>
          <cdr:cNvPr id="12" name="Straight Connector 11">
            <a:extLst xmlns:a="http://schemas.openxmlformats.org/drawingml/2006/main">
              <a:ext uri="{FF2B5EF4-FFF2-40B4-BE49-F238E27FC236}">
                <a16:creationId xmlns:a16="http://schemas.microsoft.com/office/drawing/2014/main" id="{17234EF6-2E0D-493B-81E9-223FCAA95E3F}"/>
              </a:ext>
            </a:extLst>
          </cdr:cNvPr>
          <cdr:cNvCxnSpPr/>
        </cdr:nvCxnSpPr>
        <cdr:spPr>
          <a:xfrm xmlns:a="http://schemas.openxmlformats.org/drawingml/2006/main" flipV="1">
            <a:off x="0" y="42439"/>
            <a:ext cx="97243" cy="1379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chemeClr val="tx1">
                <a:lumMod val="75000"/>
                <a:lumOff val="2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0.90127</cdr:x>
      <cdr:y>0.01522</cdr:y>
    </cdr:from>
    <cdr:to>
      <cdr:x>0.96885</cdr:x>
      <cdr:y>0.05526</cdr:y>
    </cdr:to>
    <cdr:grpSp>
      <cdr:nvGrpSpPr>
        <cdr:cNvPr id="11" name="Group 10">
          <a:extLst xmlns:a="http://schemas.openxmlformats.org/drawingml/2006/main">
            <a:ext uri="{FF2B5EF4-FFF2-40B4-BE49-F238E27FC236}">
              <a16:creationId xmlns:a16="http://schemas.microsoft.com/office/drawing/2014/main" id="{FB85BDDC-5953-44C9-BABF-DD799C9AE98F}"/>
            </a:ext>
          </a:extLst>
        </cdr:cNvPr>
        <cdr:cNvGrpSpPr/>
      </cdr:nvGrpSpPr>
      <cdr:grpSpPr>
        <a:xfrm xmlns:a="http://schemas.openxmlformats.org/drawingml/2006/main">
          <a:off x="4120606" y="37576"/>
          <a:ext cx="308976" cy="98854"/>
          <a:chOff x="0" y="0"/>
          <a:chExt cx="412162" cy="100168"/>
        </a:xfrm>
      </cdr:grpSpPr>
      <cdr:sp macro="" textlink="">
        <cdr:nvSpPr>
          <cdr:cNvPr id="13" name="Right Arrow 12"/>
          <cdr:cNvSpPr/>
        </cdr:nvSpPr>
        <cdr:spPr>
          <a:xfrm xmlns:a="http://schemas.openxmlformats.org/drawingml/2006/main" flipH="1">
            <a:off x="129305" y="0"/>
            <a:ext cx="282857" cy="100168"/>
          </a:xfrm>
          <a:prstGeom xmlns:a="http://schemas.openxmlformats.org/drawingml/2006/main" prst="rightArrow">
            <a:avLst>
              <a:gd name="adj1" fmla="val 100000"/>
              <a:gd name="adj2" fmla="val 30729"/>
            </a:avLst>
          </a:prstGeom>
          <a:pattFill xmlns:a="http://schemas.openxmlformats.org/drawingml/2006/main" prst="pct2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 xmlns:a="http://schemas.openxmlformats.org/drawingml/2006/main">
            <a:solidFill>
              <a:schemeClr val="tx1">
                <a:lumMod val="75000"/>
                <a:lumOff val="2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2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cxnSp macro="">
        <cdr:nvCxnSpPr>
          <cdr:cNvPr id="14" name="Straight Connector 13">
            <a:extLst xmlns:a="http://schemas.openxmlformats.org/drawingml/2006/main">
              <a:ext uri="{FF2B5EF4-FFF2-40B4-BE49-F238E27FC236}">
                <a16:creationId xmlns:a16="http://schemas.microsoft.com/office/drawing/2014/main" id="{E3F8BD7D-EF76-4B4C-8A61-482EC448F369}"/>
              </a:ext>
            </a:extLst>
          </cdr:cNvPr>
          <cdr:cNvCxnSpPr/>
        </cdr:nvCxnSpPr>
        <cdr:spPr>
          <a:xfrm xmlns:a="http://schemas.openxmlformats.org/drawingml/2006/main" flipV="1">
            <a:off x="0" y="49244"/>
            <a:ext cx="104444" cy="1680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chemeClr val="tx1">
                <a:lumMod val="75000"/>
                <a:lumOff val="2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0.9042</cdr:x>
      <cdr:y>0.01682</cdr:y>
    </cdr:from>
    <cdr:to>
      <cdr:x>0.96712</cdr:x>
      <cdr:y>0.04969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46F8033F-AE8F-42B9-B1D1-941366E05719}"/>
            </a:ext>
          </a:extLst>
        </cdr:cNvPr>
        <cdr:cNvGrpSpPr/>
      </cdr:nvGrpSpPr>
      <cdr:grpSpPr>
        <a:xfrm xmlns:a="http://schemas.openxmlformats.org/drawingml/2006/main">
          <a:off x="4134002" y="41527"/>
          <a:ext cx="287671" cy="81152"/>
          <a:chOff x="5223314" y="169582"/>
          <a:chExt cx="385484" cy="87144"/>
        </a:xfrm>
      </cdr:grpSpPr>
      <cdr:sp macro="" textlink="">
        <cdr:nvSpPr>
          <cdr:cNvPr id="6" name="Right Arrow 5"/>
          <cdr:cNvSpPr/>
        </cdr:nvSpPr>
        <cdr:spPr>
          <a:xfrm xmlns:a="http://schemas.openxmlformats.org/drawingml/2006/main" flipH="1">
            <a:off x="5344249" y="169582"/>
            <a:ext cx="264549" cy="87144"/>
          </a:xfrm>
          <a:prstGeom xmlns:a="http://schemas.openxmlformats.org/drawingml/2006/main" prst="rightArrow">
            <a:avLst>
              <a:gd name="adj1" fmla="val 100000"/>
              <a:gd name="adj2" fmla="val 30729"/>
            </a:avLst>
          </a:prstGeom>
          <a:pattFill xmlns:a="http://schemas.openxmlformats.org/drawingml/2006/main" prst="pct2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 xmlns:a="http://schemas.openxmlformats.org/drawingml/2006/main">
            <a:solidFill>
              <a:schemeClr val="tx1">
                <a:lumMod val="75000"/>
                <a:lumOff val="2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2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cxnSp macro="">
        <cdr:nvCxnSpPr>
          <cdr:cNvPr id="8" name="Straight Connector 7">
            <a:extLst xmlns:a="http://schemas.openxmlformats.org/drawingml/2006/main">
              <a:ext uri="{FF2B5EF4-FFF2-40B4-BE49-F238E27FC236}">
                <a16:creationId xmlns:a16="http://schemas.microsoft.com/office/drawing/2014/main" id="{363B0E32-DE44-46D3-AC15-EC80EF676FD6}"/>
              </a:ext>
            </a:extLst>
          </cdr:cNvPr>
          <cdr:cNvCxnSpPr/>
        </cdr:nvCxnSpPr>
        <cdr:spPr>
          <a:xfrm xmlns:a="http://schemas.openxmlformats.org/drawingml/2006/main" flipV="1">
            <a:off x="5223314" y="212424"/>
            <a:ext cx="97684" cy="1462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chemeClr val="tx1">
                <a:lumMod val="75000"/>
                <a:lumOff val="2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0.9074</cdr:x>
      <cdr:y>0.57501</cdr:y>
    </cdr:from>
    <cdr:to>
      <cdr:x>0.97032</cdr:x>
      <cdr:y>0.60787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3B6A9C4B-95DB-4CD0-8C6C-38F3F6488BC8}"/>
            </a:ext>
          </a:extLst>
        </cdr:cNvPr>
        <cdr:cNvGrpSpPr/>
      </cdr:nvGrpSpPr>
      <cdr:grpSpPr>
        <a:xfrm xmlns:a="http://schemas.openxmlformats.org/drawingml/2006/main">
          <a:off x="4148633" y="1419631"/>
          <a:ext cx="287670" cy="81127"/>
          <a:chOff x="5223314" y="169582"/>
          <a:chExt cx="385484" cy="87144"/>
        </a:xfrm>
      </cdr:grpSpPr>
      <cdr:sp macro="" textlink="">
        <cdr:nvSpPr>
          <cdr:cNvPr id="6" name="Right Arrow 5"/>
          <cdr:cNvSpPr/>
        </cdr:nvSpPr>
        <cdr:spPr>
          <a:xfrm xmlns:a="http://schemas.openxmlformats.org/drawingml/2006/main" flipH="1">
            <a:off x="5344249" y="169582"/>
            <a:ext cx="264549" cy="87144"/>
          </a:xfrm>
          <a:prstGeom xmlns:a="http://schemas.openxmlformats.org/drawingml/2006/main" prst="rightArrow">
            <a:avLst>
              <a:gd name="adj1" fmla="val 100000"/>
              <a:gd name="adj2" fmla="val 30729"/>
            </a:avLst>
          </a:prstGeom>
          <a:pattFill xmlns:a="http://schemas.openxmlformats.org/drawingml/2006/main" prst="pct2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 xmlns:a="http://schemas.openxmlformats.org/drawingml/2006/main">
            <a:solidFill>
              <a:schemeClr val="tx1">
                <a:lumMod val="75000"/>
                <a:lumOff val="2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2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cxnSp macro="">
        <cdr:nvCxnSpPr>
          <cdr:cNvPr id="8" name="Straight Connector 7">
            <a:extLst xmlns:a="http://schemas.openxmlformats.org/drawingml/2006/main">
              <a:ext uri="{FF2B5EF4-FFF2-40B4-BE49-F238E27FC236}">
                <a16:creationId xmlns:a16="http://schemas.microsoft.com/office/drawing/2014/main" id="{1AAD24A4-DA99-4743-A901-4D018EFEC46B}"/>
              </a:ext>
            </a:extLst>
          </cdr:cNvPr>
          <cdr:cNvCxnSpPr/>
        </cdr:nvCxnSpPr>
        <cdr:spPr>
          <a:xfrm xmlns:a="http://schemas.openxmlformats.org/drawingml/2006/main" flipV="1">
            <a:off x="5223314" y="212424"/>
            <a:ext cx="97684" cy="1462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chemeClr val="tx1">
                <a:lumMod val="75000"/>
                <a:lumOff val="2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0.9074</cdr:x>
      <cdr:y>0.21605</cdr:y>
    </cdr:from>
    <cdr:to>
      <cdr:x>0.9704</cdr:x>
      <cdr:y>0.24892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7C07F9FD-B08D-476C-9113-60736E1C0306}"/>
            </a:ext>
          </a:extLst>
        </cdr:cNvPr>
        <cdr:cNvGrpSpPr/>
      </cdr:nvGrpSpPr>
      <cdr:grpSpPr>
        <a:xfrm xmlns:a="http://schemas.openxmlformats.org/drawingml/2006/main">
          <a:off x="4148633" y="533402"/>
          <a:ext cx="288036" cy="81152"/>
          <a:chOff x="5223314" y="169582"/>
          <a:chExt cx="385484" cy="87144"/>
        </a:xfrm>
      </cdr:grpSpPr>
      <cdr:sp macro="" textlink="">
        <cdr:nvSpPr>
          <cdr:cNvPr id="6" name="Right Arrow 5"/>
          <cdr:cNvSpPr/>
        </cdr:nvSpPr>
        <cdr:spPr>
          <a:xfrm xmlns:a="http://schemas.openxmlformats.org/drawingml/2006/main" flipH="1">
            <a:off x="5344249" y="169582"/>
            <a:ext cx="264549" cy="87144"/>
          </a:xfrm>
          <a:prstGeom xmlns:a="http://schemas.openxmlformats.org/drawingml/2006/main" prst="rightArrow">
            <a:avLst>
              <a:gd name="adj1" fmla="val 100000"/>
              <a:gd name="adj2" fmla="val 30729"/>
            </a:avLst>
          </a:prstGeom>
          <a:pattFill xmlns:a="http://schemas.openxmlformats.org/drawingml/2006/main" prst="pct2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 xmlns:a="http://schemas.openxmlformats.org/drawingml/2006/main">
            <a:solidFill>
              <a:schemeClr val="tx1">
                <a:lumMod val="75000"/>
                <a:lumOff val="2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2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cxnSp macro="">
        <cdr:nvCxnSpPr>
          <cdr:cNvPr id="8" name="Straight Connector 7">
            <a:extLst xmlns:a="http://schemas.openxmlformats.org/drawingml/2006/main">
              <a:ext uri="{FF2B5EF4-FFF2-40B4-BE49-F238E27FC236}">
                <a16:creationId xmlns:a16="http://schemas.microsoft.com/office/drawing/2014/main" id="{10901CC5-BB33-40E5-91DE-C9BB8A3318F4}"/>
              </a:ext>
            </a:extLst>
          </cdr:cNvPr>
          <cdr:cNvCxnSpPr/>
        </cdr:nvCxnSpPr>
        <cdr:spPr>
          <a:xfrm xmlns:a="http://schemas.openxmlformats.org/drawingml/2006/main" flipV="1">
            <a:off x="5223314" y="212424"/>
            <a:ext cx="97684" cy="1462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chemeClr val="tx1">
                <a:lumMod val="75000"/>
                <a:lumOff val="2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8720538-30FB-A041-ADF9-F56E2A78B771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C76F010-A47B-994A-8B97-2CBDC4C3BC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25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3863" y="704850"/>
            <a:ext cx="62547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459526"/>
            <a:ext cx="5208482" cy="422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9051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90A449-644D-684E-A77F-F752508F51F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44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0B547C-A386-C140-838A-1D9E4FC59F5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39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0A449-644D-684E-A77F-F752508F51F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19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0A449-644D-684E-A77F-F752508F51F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58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0A449-644D-684E-A77F-F752508F51F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333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0A449-644D-684E-A77F-F752508F51F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52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0A449-644D-684E-A77F-F752508F51F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77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0A449-644D-684E-A77F-F752508F51F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35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0A449-644D-684E-A77F-F752508F51F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78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0A449-644D-684E-A77F-F752508F51F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21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95B9283B-6661-40A0-911C-EBEEC2029840}" type="slidenum">
              <a:rPr lang="en-US" sz="1300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18</a:t>
            </a:fld>
            <a:endParaRPr lang="en-US" sz="13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1970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9283B-6661-40A0-911C-EBEEC202984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2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0A449-644D-684E-A77F-F752508F51F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91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0A449-644D-684E-A77F-F752508F51F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8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9283B-6661-40A0-911C-EBEEC202984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166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0A449-644D-684E-A77F-F752508F51F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94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0A449-644D-684E-A77F-F752508F51F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25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0A449-644D-684E-A77F-F752508F51F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9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0A449-644D-684E-A77F-F752508F51F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94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0A449-644D-684E-A77F-F752508F51F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0F565F-E8A3-7941-A006-56698E6B2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7918"/>
            <a:ext cx="12192000" cy="68859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9E648A-1CD5-BB42-99F3-7028EC8600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552" y="2743200"/>
            <a:ext cx="9403977" cy="60350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74272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74272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XXXXXXX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75304-92E1-AD49-B5EA-5A5821AC32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5641" y="1771162"/>
            <a:ext cx="9403977" cy="7884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364" indent="0" algn="ctr">
              <a:buNone/>
              <a:defRPr sz="1625"/>
            </a:lvl2pPr>
            <a:lvl3pPr marL="742727" indent="0" algn="ctr">
              <a:buNone/>
              <a:defRPr sz="1463"/>
            </a:lvl3pPr>
            <a:lvl4pPr marL="1114091" indent="0" algn="ctr">
              <a:buNone/>
              <a:defRPr sz="1300"/>
            </a:lvl4pPr>
            <a:lvl5pPr marL="1485454" indent="0" algn="ctr">
              <a:buNone/>
              <a:defRPr sz="1300"/>
            </a:lvl5pPr>
            <a:lvl6pPr marL="1856818" indent="0" algn="ctr">
              <a:buNone/>
              <a:defRPr sz="1300"/>
            </a:lvl6pPr>
            <a:lvl7pPr marL="2228181" indent="0" algn="ctr">
              <a:buNone/>
              <a:defRPr sz="1300"/>
            </a:lvl7pPr>
            <a:lvl8pPr marL="2599545" indent="0" algn="ctr">
              <a:buNone/>
              <a:defRPr sz="1300"/>
            </a:lvl8pPr>
            <a:lvl9pPr marL="2970908" indent="0" algn="ctr">
              <a:buNone/>
              <a:defRPr sz="1300"/>
            </a:lvl9pPr>
          </a:lstStyle>
          <a:p>
            <a:r>
              <a:rPr lang="en-US" dirty="0"/>
              <a:t>VISHAY CAPACITORS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BF1EA49-2975-294E-978F-CA31503D5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42" y="6489702"/>
            <a:ext cx="4356061" cy="22956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6C7DA1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117898" tIns="58949" rIns="117898" bIns="58949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000" b="0" i="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88" b="0" i="0" kern="1200" cap="all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©  2021 VISHAY INTERTECHNOLOGY, INC. ALL RIGHTS RESERVED.</a:t>
            </a:r>
            <a:endParaRPr lang="en-US" sz="488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F3F07C-7CA3-4A38-908D-4ACD23C2DABF}"/>
              </a:ext>
            </a:extLst>
          </p:cNvPr>
          <p:cNvSpPr txBox="1"/>
          <p:nvPr userDrawn="1"/>
        </p:nvSpPr>
        <p:spPr>
          <a:xfrm>
            <a:off x="266476" y="2036422"/>
            <a:ext cx="826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sz="2800" dirty="0">
                <a:solidFill>
                  <a:schemeClr val="bg1"/>
                </a:solidFill>
              </a:rPr>
              <a:t>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90668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2" y="1219200"/>
            <a:ext cx="5130800" cy="2300614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2" y="1219200"/>
            <a:ext cx="5130800" cy="2300614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48989" y="3826696"/>
            <a:ext cx="5130800" cy="2300614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166287" y="3814170"/>
            <a:ext cx="5130800" cy="2300614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07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984" y="1066800"/>
            <a:ext cx="11050016" cy="5181600"/>
          </a:xfrm>
        </p:spPr>
        <p:txBody>
          <a:bodyPr/>
          <a:lstStyle>
            <a:lvl1pPr>
              <a:spcBef>
                <a:spcPts val="0"/>
              </a:spcBef>
              <a:buClr>
                <a:srgbClr val="2A80CC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spcBef>
                <a:spcPts val="0"/>
              </a:spcBef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spcBef>
                <a:spcPts val="0"/>
              </a:spcBef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2401" y="228600"/>
            <a:ext cx="934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135592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1" y="6446838"/>
            <a:ext cx="787791" cy="182880"/>
          </a:xfrm>
          <a:prstGeom prst="rect">
            <a:avLst/>
          </a:prstGeom>
        </p:spPr>
        <p:txBody>
          <a:bodyPr anchor="ctr"/>
          <a:lstStyle>
            <a:lvl1pPr>
              <a:defRPr sz="1023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1939" y="6446838"/>
            <a:ext cx="1688123" cy="182880"/>
          </a:xfrm>
          <a:prstGeom prst="rect">
            <a:avLst/>
          </a:prstGeom>
        </p:spPr>
        <p:txBody>
          <a:bodyPr anchor="ctr"/>
          <a:lstStyle>
            <a:lvl1pPr>
              <a:defRPr sz="1023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04210" y="6446838"/>
            <a:ext cx="787791" cy="182880"/>
          </a:xfrm>
          <a:prstGeom prst="rect">
            <a:avLst/>
          </a:prstGeom>
        </p:spPr>
        <p:txBody>
          <a:bodyPr anchor="ctr"/>
          <a:lstStyle>
            <a:lvl1pPr algn="ctr">
              <a:defRPr sz="1023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4EE88C3E-6976-4C56-8244-9CEA376011E8}" type="slidenum">
              <a:rPr lang="ar-SA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065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E3B7C5-21F2-0F4D-A1B4-5845734ED400}"/>
              </a:ext>
            </a:extLst>
          </p:cNvPr>
          <p:cNvSpPr/>
          <p:nvPr/>
        </p:nvSpPr>
        <p:spPr>
          <a:xfrm>
            <a:off x="0" y="0"/>
            <a:ext cx="11586211" cy="6858000"/>
          </a:xfrm>
          <a:prstGeom prst="rect">
            <a:avLst/>
          </a:prstGeom>
          <a:solidFill>
            <a:srgbClr val="3D4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E648A-1CD5-BB42-99F3-7028EC860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824" y="2675557"/>
            <a:ext cx="9838337" cy="1933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274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75304-92E1-AD49-B5EA-5A5821AC32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6824" y="4728730"/>
            <a:ext cx="9838337" cy="12376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6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364" indent="0" algn="ctr">
              <a:buNone/>
              <a:defRPr sz="1625"/>
            </a:lvl2pPr>
            <a:lvl3pPr marL="742727" indent="0" algn="ctr">
              <a:buNone/>
              <a:defRPr sz="1463"/>
            </a:lvl3pPr>
            <a:lvl4pPr marL="1114091" indent="0" algn="ctr">
              <a:buNone/>
              <a:defRPr sz="1300"/>
            </a:lvl4pPr>
            <a:lvl5pPr marL="1485454" indent="0" algn="ctr">
              <a:buNone/>
              <a:defRPr sz="1300"/>
            </a:lvl5pPr>
            <a:lvl6pPr marL="1856818" indent="0" algn="ctr">
              <a:buNone/>
              <a:defRPr sz="1300"/>
            </a:lvl6pPr>
            <a:lvl7pPr marL="2228181" indent="0" algn="ctr">
              <a:buNone/>
              <a:defRPr sz="1300"/>
            </a:lvl7pPr>
            <a:lvl8pPr marL="2599545" indent="0" algn="ctr">
              <a:buNone/>
              <a:defRPr sz="1300"/>
            </a:lvl8pPr>
            <a:lvl9pPr marL="2970908" indent="0" algn="ctr">
              <a:buNone/>
              <a:defRPr sz="13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371BFAA3-E324-EE41-8485-C65136E2FB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2411"/>
            <a:ext cx="8161363" cy="3137604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F2969FB-5A19-E34E-9A7B-8F182B78D5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7954" y="3"/>
            <a:ext cx="9768417" cy="3079279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AD140AD0-C32F-FD41-BD24-8D8858C2E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42" y="6489702"/>
            <a:ext cx="4356061" cy="22956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6C7DA1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117898" tIns="58949" rIns="117898" bIns="58949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000" b="0" i="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88" b="0" i="0" kern="1200" cap="all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©  2021 VISHAY INTERTECHNOLOGY, INC. ALL RIGHTS RESERVED.</a:t>
            </a:r>
            <a:endParaRPr lang="en-US" sz="488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44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A737-62D2-B74C-80AF-B56866C33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6" y="290287"/>
            <a:ext cx="10460664" cy="685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227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5037A-E0CB-2446-97AE-5C5F1369C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4" y="1815154"/>
            <a:ext cx="10460229" cy="462447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163"/>
              </a:spcBef>
              <a:spcAft>
                <a:spcPts val="325"/>
              </a:spcAft>
              <a:defRPr sz="1625">
                <a:solidFill>
                  <a:schemeClr val="bg2">
                    <a:lumMod val="25000"/>
                  </a:schemeClr>
                </a:solidFill>
              </a:defRPr>
            </a:lvl1pPr>
            <a:lvl2pPr>
              <a:lnSpc>
                <a:spcPct val="110000"/>
              </a:lnSpc>
              <a:spcBef>
                <a:spcPts val="163"/>
              </a:spcBef>
              <a:spcAft>
                <a:spcPts val="325"/>
              </a:spcAft>
              <a:defRPr sz="1463">
                <a:solidFill>
                  <a:schemeClr val="bg2">
                    <a:lumMod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63"/>
              </a:spcBef>
              <a:spcAft>
                <a:spcPts val="325"/>
              </a:spcAft>
              <a:defRPr sz="1463">
                <a:solidFill>
                  <a:schemeClr val="bg2">
                    <a:lumMod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63"/>
              </a:spcBef>
              <a:spcAft>
                <a:spcPts val="325"/>
              </a:spcAft>
              <a:defRPr sz="1300">
                <a:solidFill>
                  <a:schemeClr val="bg2">
                    <a:lumMod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63"/>
              </a:spcBef>
              <a:spcAft>
                <a:spcPts val="325"/>
              </a:spcAft>
              <a:defRPr sz="13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5CD5E642-0A0F-584D-ADCF-DDA3DCFE5E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3454" y="1153985"/>
            <a:ext cx="10460229" cy="483000"/>
          </a:xfrm>
        </p:spPr>
        <p:txBody>
          <a:bodyPr anchor="ctr">
            <a:noAutofit/>
          </a:bodyPr>
          <a:lstStyle>
            <a:lvl1pPr marL="0" indent="0">
              <a:buNone/>
              <a:tabLst>
                <a:tab pos="1805239" algn="l"/>
              </a:tabLst>
              <a:defRPr sz="1787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368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9C0A51A-7A1C-6C46-8CF9-B52F2A00F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4" y="1269966"/>
            <a:ext cx="10460664" cy="516965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163"/>
              </a:spcBef>
              <a:spcAft>
                <a:spcPts val="325"/>
              </a:spcAft>
              <a:defRPr sz="1625">
                <a:solidFill>
                  <a:schemeClr val="bg2">
                    <a:lumMod val="25000"/>
                  </a:schemeClr>
                </a:solidFill>
              </a:defRPr>
            </a:lvl1pPr>
            <a:lvl2pPr>
              <a:lnSpc>
                <a:spcPct val="110000"/>
              </a:lnSpc>
              <a:spcBef>
                <a:spcPts val="163"/>
              </a:spcBef>
              <a:spcAft>
                <a:spcPts val="325"/>
              </a:spcAft>
              <a:defRPr sz="1463">
                <a:solidFill>
                  <a:schemeClr val="bg2">
                    <a:lumMod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63"/>
              </a:spcBef>
              <a:spcAft>
                <a:spcPts val="325"/>
              </a:spcAft>
              <a:defRPr sz="1463">
                <a:solidFill>
                  <a:schemeClr val="bg2">
                    <a:lumMod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63"/>
              </a:spcBef>
              <a:spcAft>
                <a:spcPts val="325"/>
              </a:spcAft>
              <a:defRPr sz="1300">
                <a:solidFill>
                  <a:schemeClr val="bg2">
                    <a:lumMod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63"/>
              </a:spcBef>
              <a:spcAft>
                <a:spcPts val="325"/>
              </a:spcAft>
              <a:defRPr sz="13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E83077-712E-4E4D-A08F-BBCE5D5DB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6" y="290289"/>
            <a:ext cx="10460664" cy="80151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7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6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EFC5F95-45FE-264A-BA40-48AB736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6" y="290289"/>
            <a:ext cx="10460664" cy="80151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227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E958177-41B3-7B4A-BB8F-1917085D8CA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453" y="1804530"/>
            <a:ext cx="5119993" cy="463509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163"/>
              </a:spcBef>
              <a:spcAft>
                <a:spcPts val="325"/>
              </a:spcAft>
              <a:defRPr sz="1625">
                <a:solidFill>
                  <a:schemeClr val="bg2">
                    <a:lumMod val="25000"/>
                  </a:schemeClr>
                </a:solidFill>
              </a:defRPr>
            </a:lvl1pPr>
            <a:lvl2pPr>
              <a:lnSpc>
                <a:spcPct val="110000"/>
              </a:lnSpc>
              <a:spcBef>
                <a:spcPts val="163"/>
              </a:spcBef>
              <a:spcAft>
                <a:spcPts val="325"/>
              </a:spcAft>
              <a:defRPr sz="1463">
                <a:solidFill>
                  <a:schemeClr val="bg2">
                    <a:lumMod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63"/>
              </a:spcBef>
              <a:spcAft>
                <a:spcPts val="325"/>
              </a:spcAft>
              <a:defRPr sz="1463">
                <a:solidFill>
                  <a:schemeClr val="bg2">
                    <a:lumMod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63"/>
              </a:spcBef>
              <a:spcAft>
                <a:spcPts val="325"/>
              </a:spcAft>
              <a:defRPr sz="1300">
                <a:solidFill>
                  <a:schemeClr val="bg2">
                    <a:lumMod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63"/>
              </a:spcBef>
              <a:spcAft>
                <a:spcPts val="325"/>
              </a:spcAft>
              <a:defRPr sz="13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1C8ED4FB-03DC-A942-905A-10B9DDBFCB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9" y="1272345"/>
            <a:ext cx="5119993" cy="464664"/>
          </a:xfrm>
        </p:spPr>
        <p:txBody>
          <a:bodyPr anchor="ctr">
            <a:noAutofit/>
          </a:bodyPr>
          <a:lstStyle>
            <a:lvl1pPr marL="0" indent="0">
              <a:buNone/>
              <a:defRPr sz="1625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C02CEAC-51F4-024E-B598-B5936C66424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963031" y="1804530"/>
            <a:ext cx="5119993" cy="463509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163"/>
              </a:spcBef>
              <a:spcAft>
                <a:spcPts val="325"/>
              </a:spcAft>
              <a:defRPr sz="1625">
                <a:solidFill>
                  <a:schemeClr val="bg2">
                    <a:lumMod val="25000"/>
                  </a:schemeClr>
                </a:solidFill>
              </a:defRPr>
            </a:lvl1pPr>
            <a:lvl2pPr>
              <a:lnSpc>
                <a:spcPct val="110000"/>
              </a:lnSpc>
              <a:spcBef>
                <a:spcPts val="163"/>
              </a:spcBef>
              <a:spcAft>
                <a:spcPts val="325"/>
              </a:spcAft>
              <a:defRPr sz="1463">
                <a:solidFill>
                  <a:schemeClr val="bg2">
                    <a:lumMod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63"/>
              </a:spcBef>
              <a:spcAft>
                <a:spcPts val="325"/>
              </a:spcAft>
              <a:defRPr sz="1463">
                <a:solidFill>
                  <a:schemeClr val="bg2">
                    <a:lumMod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63"/>
              </a:spcBef>
              <a:spcAft>
                <a:spcPts val="325"/>
              </a:spcAft>
              <a:defRPr sz="1300">
                <a:solidFill>
                  <a:schemeClr val="bg2">
                    <a:lumMod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63"/>
              </a:spcBef>
              <a:spcAft>
                <a:spcPts val="325"/>
              </a:spcAft>
              <a:defRPr sz="13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6AC64A57-05F6-8341-9EFC-4085B3AD595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63255" y="1268340"/>
            <a:ext cx="5119993" cy="464664"/>
          </a:xfrm>
        </p:spPr>
        <p:txBody>
          <a:bodyPr anchor="ctr">
            <a:noAutofit/>
          </a:bodyPr>
          <a:lstStyle>
            <a:lvl1pPr marL="0" indent="0">
              <a:buNone/>
              <a:defRPr sz="1625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92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EFC5F95-45FE-264A-BA40-48AB736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6" y="290289"/>
            <a:ext cx="10460664" cy="80151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227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2677DD9-374E-F44F-9745-1FFB604F423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453" y="1269242"/>
            <a:ext cx="5119993" cy="516667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163"/>
              </a:spcBef>
              <a:spcAft>
                <a:spcPts val="325"/>
              </a:spcAft>
              <a:defRPr sz="1625">
                <a:solidFill>
                  <a:schemeClr val="bg2">
                    <a:lumMod val="25000"/>
                  </a:schemeClr>
                </a:solidFill>
              </a:defRPr>
            </a:lvl1pPr>
            <a:lvl2pPr>
              <a:lnSpc>
                <a:spcPct val="110000"/>
              </a:lnSpc>
              <a:spcBef>
                <a:spcPts val="163"/>
              </a:spcBef>
              <a:spcAft>
                <a:spcPts val="325"/>
              </a:spcAft>
              <a:defRPr sz="1463">
                <a:solidFill>
                  <a:schemeClr val="bg2">
                    <a:lumMod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63"/>
              </a:spcBef>
              <a:spcAft>
                <a:spcPts val="325"/>
              </a:spcAft>
              <a:defRPr sz="1463">
                <a:solidFill>
                  <a:schemeClr val="bg2">
                    <a:lumMod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63"/>
              </a:spcBef>
              <a:spcAft>
                <a:spcPts val="325"/>
              </a:spcAft>
              <a:defRPr sz="1300">
                <a:solidFill>
                  <a:schemeClr val="bg2">
                    <a:lumMod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63"/>
              </a:spcBef>
              <a:spcAft>
                <a:spcPts val="325"/>
              </a:spcAft>
              <a:defRPr sz="13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FD0CD2-213C-3447-9E39-74BDCB53B58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962818" y="1272950"/>
            <a:ext cx="5120206" cy="516667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163"/>
              </a:spcBef>
              <a:spcAft>
                <a:spcPts val="325"/>
              </a:spcAft>
              <a:defRPr sz="1625">
                <a:solidFill>
                  <a:schemeClr val="bg2">
                    <a:lumMod val="25000"/>
                  </a:schemeClr>
                </a:solidFill>
              </a:defRPr>
            </a:lvl1pPr>
            <a:lvl2pPr>
              <a:lnSpc>
                <a:spcPct val="110000"/>
              </a:lnSpc>
              <a:spcBef>
                <a:spcPts val="163"/>
              </a:spcBef>
              <a:spcAft>
                <a:spcPts val="325"/>
              </a:spcAft>
              <a:defRPr sz="1463">
                <a:solidFill>
                  <a:schemeClr val="bg2">
                    <a:lumMod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63"/>
              </a:spcBef>
              <a:spcAft>
                <a:spcPts val="325"/>
              </a:spcAft>
              <a:defRPr sz="1463">
                <a:solidFill>
                  <a:schemeClr val="bg2">
                    <a:lumMod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63"/>
              </a:spcBef>
              <a:spcAft>
                <a:spcPts val="325"/>
              </a:spcAft>
              <a:defRPr sz="1300">
                <a:solidFill>
                  <a:schemeClr val="bg2">
                    <a:lumMod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63"/>
              </a:spcBef>
              <a:spcAft>
                <a:spcPts val="325"/>
              </a:spcAft>
              <a:defRPr sz="13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2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E3B7C5-21F2-0F4D-A1B4-5845734ED400}"/>
              </a:ext>
            </a:extLst>
          </p:cNvPr>
          <p:cNvSpPr/>
          <p:nvPr/>
        </p:nvSpPr>
        <p:spPr>
          <a:xfrm>
            <a:off x="0" y="0"/>
            <a:ext cx="11587164" cy="6858000"/>
          </a:xfrm>
          <a:prstGeom prst="rect">
            <a:avLst/>
          </a:prstGeom>
          <a:solidFill>
            <a:srgbClr val="3D4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F2969FB-5A19-E34E-9A7B-8F182B78D5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7954" y="3"/>
            <a:ext cx="9768417" cy="307927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F6C3908-E806-BD4F-9C0C-B5732EC41A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824" y="3079281"/>
            <a:ext cx="9838337" cy="154352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924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 or Other Closing Statement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BF8B8862-30DD-A24B-B709-457CC6BF5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42" y="6489702"/>
            <a:ext cx="4356061" cy="22956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6C7DA1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117898" tIns="58949" rIns="117898" bIns="58949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000" b="0" i="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88" b="0" i="0" kern="1200" cap="all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©  2021 VISHAY INTERTECHNOLOGY, INC. ALL RIGHTS RESERVED.</a:t>
            </a:r>
            <a:endParaRPr lang="en-US" sz="488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84FE0263-0459-7641-B502-AB04D08686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2411"/>
            <a:ext cx="8161363" cy="313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0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54" y="409668"/>
            <a:ext cx="10563844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455" y="1219200"/>
            <a:ext cx="5024398" cy="4953000"/>
          </a:xfrm>
        </p:spPr>
        <p:txBody>
          <a:bodyPr/>
          <a:lstStyle>
            <a:lvl1pPr>
              <a:defRPr sz="2584"/>
            </a:lvl1pPr>
            <a:lvl2pPr>
              <a:defRPr sz="2214"/>
            </a:lvl2pPr>
            <a:lvl3pPr>
              <a:defRPr sz="1845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987" y="1219200"/>
            <a:ext cx="5048311" cy="4953000"/>
          </a:xfrm>
        </p:spPr>
        <p:txBody>
          <a:bodyPr/>
          <a:lstStyle>
            <a:lvl1pPr>
              <a:defRPr sz="2584"/>
            </a:lvl1pPr>
            <a:lvl2pPr>
              <a:defRPr sz="2214"/>
            </a:lvl2pPr>
            <a:lvl3pPr>
              <a:defRPr sz="1845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669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5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1FD6176-1233-ED4D-B654-C77AFA8A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3" y="364403"/>
            <a:ext cx="10400146" cy="4572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FB638D1-53CC-9C4F-9D2B-13D233372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55" y="1041149"/>
            <a:ext cx="10387446" cy="54071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9EC68C-7515-D240-970C-82C9C071DA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586211" y="0"/>
            <a:ext cx="605789" cy="68580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D2F2B870-C0C5-4725-BB53-0AB8FF215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8338"/>
            <a:ext cx="2926080" cy="22956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6C7DA1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117898" tIns="58949" rIns="117898" bIns="58949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000" b="0" i="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500" b="0" i="0" kern="1200" cap="all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©  2020 VISHAY INTERTECHNOLOGY, INC. ALL RIGHTS RESERVED.</a:t>
            </a:r>
            <a:endParaRPr lang="en-US" sz="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BFE17939-A727-4B3C-9D3B-B70AD39D7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53" y="6455939"/>
            <a:ext cx="1237957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Feb-2021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DFE5CC18-AF9C-4A98-BF94-3BD1EE7D268E}"/>
              </a:ext>
            </a:extLst>
          </p:cNvPr>
          <p:cNvSpPr txBox="1">
            <a:spLocks/>
          </p:cNvSpPr>
          <p:nvPr userDrawn="1"/>
        </p:nvSpPr>
        <p:spPr>
          <a:xfrm>
            <a:off x="10780756" y="6441907"/>
            <a:ext cx="787791" cy="182880"/>
          </a:xfrm>
          <a:prstGeom prst="rect">
            <a:avLst/>
          </a:prstGeom>
        </p:spPr>
        <p:txBody>
          <a:bodyPr vert="horz" lIns="91411" tIns="45705" rIns="91411" bIns="45705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7E1E08-7BE0-4B7E-8F5A-96AF8F236A52}" type="slidenum">
              <a:rPr lang="en-US" sz="10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06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50" r:id="rId11"/>
    <p:sldLayoutId id="2147483662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742727" rtl="0" eaLnBrk="1" latinLnBrk="0" hangingPunct="1">
        <a:lnSpc>
          <a:spcPct val="90000"/>
        </a:lnSpc>
        <a:spcBef>
          <a:spcPct val="0"/>
        </a:spcBef>
        <a:buNone/>
        <a:defRPr sz="2274" kern="1200">
          <a:solidFill>
            <a:srgbClr val="0084C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5682" indent="-185682" algn="l" defTabSz="742727" rtl="0" eaLnBrk="1" latinLnBrk="0" hangingPunct="1">
        <a:lnSpc>
          <a:spcPct val="90000"/>
        </a:lnSpc>
        <a:spcBef>
          <a:spcPts val="813"/>
        </a:spcBef>
        <a:spcAft>
          <a:spcPts val="325"/>
        </a:spcAft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046" indent="-185682" algn="l" defTabSz="742727" rtl="0" eaLnBrk="1" latinLnBrk="0" hangingPunct="1">
        <a:lnSpc>
          <a:spcPct val="90000"/>
        </a:lnSpc>
        <a:spcBef>
          <a:spcPts val="406"/>
        </a:spcBef>
        <a:spcAft>
          <a:spcPts val="163"/>
        </a:spcAft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8409" indent="-185682" algn="l" defTabSz="7427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99773" indent="-185682" algn="l" defTabSz="7427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71137" indent="-185682" algn="l" defTabSz="7427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42500" indent="-185682" algn="l" defTabSz="7427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3864" indent="-185682" algn="l" defTabSz="7427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5227" indent="-185682" algn="l" defTabSz="7427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6591" indent="-185682" algn="l" defTabSz="7427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72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364" algn="l" defTabSz="74272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727" algn="l" defTabSz="74272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091" algn="l" defTabSz="74272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454" algn="l" defTabSz="74272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6818" algn="l" defTabSz="74272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1" algn="l" defTabSz="74272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599545" algn="l" defTabSz="74272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0908" algn="l" defTabSz="74272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e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756622" y="26177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7F7AB4D-243D-4FFE-998A-FF49C42F1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41" y="2209540"/>
            <a:ext cx="9269191" cy="155515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74272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sz="4000" dirty="0"/>
              <a:t>Stacked Polymer Tantalum Capacitors – Advanced Packaging Technology</a:t>
            </a:r>
            <a:endParaRPr lang="en-US" sz="4000" b="1" dirty="0">
              <a:highlight>
                <a:srgbClr val="FFFF00"/>
              </a:highlight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A3A159-0DFC-4C15-BDEE-5BC34F5C2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41" y="1903791"/>
            <a:ext cx="9403977" cy="7884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364" indent="0" algn="ctr">
              <a:buNone/>
              <a:defRPr sz="1625"/>
            </a:lvl2pPr>
            <a:lvl3pPr marL="742727" indent="0" algn="ctr">
              <a:buNone/>
              <a:defRPr sz="1463"/>
            </a:lvl3pPr>
            <a:lvl4pPr marL="1114091" indent="0" algn="ctr">
              <a:buNone/>
              <a:defRPr sz="1300"/>
            </a:lvl4pPr>
            <a:lvl5pPr marL="1485454" indent="0" algn="ctr">
              <a:buNone/>
              <a:defRPr sz="1300"/>
            </a:lvl5pPr>
            <a:lvl6pPr marL="1856818" indent="0" algn="ctr">
              <a:buNone/>
              <a:defRPr sz="1300"/>
            </a:lvl6pPr>
            <a:lvl7pPr marL="2228181" indent="0" algn="ctr">
              <a:buNone/>
              <a:defRPr sz="1300"/>
            </a:lvl7pPr>
            <a:lvl8pPr marL="2599545" indent="0" algn="ctr">
              <a:buNone/>
              <a:defRPr sz="1300"/>
            </a:lvl8pPr>
            <a:lvl9pPr marL="2970908" indent="0" algn="ctr">
              <a:buNone/>
              <a:defRPr sz="1300"/>
            </a:lvl9pPr>
          </a:lstStyle>
          <a:p>
            <a:r>
              <a:rPr lang="en-US" sz="3200" dirty="0"/>
              <a:t>CASE COMPARISON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E30D7-F777-4784-B105-AF971E282427}"/>
              </a:ext>
            </a:extLst>
          </p:cNvPr>
          <p:cNvSpPr txBox="1"/>
          <p:nvPr/>
        </p:nvSpPr>
        <p:spPr>
          <a:xfrm>
            <a:off x="1361031" y="2036422"/>
            <a:ext cx="826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sz="2800" dirty="0">
                <a:solidFill>
                  <a:schemeClr val="bg1"/>
                </a:solidFill>
              </a:rPr>
              <a:t>_____________________________________________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3882AE-0A09-4DF4-B5C4-23CDC88A3FF2}"/>
              </a:ext>
            </a:extLst>
          </p:cNvPr>
          <p:cNvSpPr txBox="1"/>
          <p:nvPr/>
        </p:nvSpPr>
        <p:spPr>
          <a:xfrm>
            <a:off x="8915400" y="5105400"/>
            <a:ext cx="2804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 Vattimo</a:t>
            </a:r>
          </a:p>
          <a:p>
            <a:pPr algn="r"/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Sr. Product Manager</a:t>
            </a:r>
          </a:p>
          <a:p>
            <a:pPr algn="r"/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Tantalum Division - Polymer</a:t>
            </a:r>
            <a:b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</a:t>
            </a:r>
            <a:r>
              <a:rPr lang="en-US" sz="14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">
            <a:extLst>
              <a:ext uri="{FF2B5EF4-FFF2-40B4-BE49-F238E27FC236}">
                <a16:creationId xmlns:a16="http://schemas.microsoft.com/office/drawing/2014/main" id="{78C041C4-FDB4-42CE-96C5-0B23C9400800}"/>
              </a:ext>
            </a:extLst>
          </p:cNvPr>
          <p:cNvSpPr txBox="1">
            <a:spLocks/>
          </p:cNvSpPr>
          <p:nvPr/>
        </p:nvSpPr>
        <p:spPr>
          <a:xfrm>
            <a:off x="0" y="245164"/>
            <a:ext cx="8763000" cy="643351"/>
          </a:xfrm>
          <a:prstGeom prst="rect">
            <a:avLst/>
          </a:prstGeom>
        </p:spPr>
        <p:txBody>
          <a:bodyPr anchor="ctr"/>
          <a:lstStyle>
            <a:lvl1pPr algn="l" defTabSz="7427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74" kern="1200">
                <a:solidFill>
                  <a:srgbClr val="0084C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00050" indent="-114300">
              <a:lnSpc>
                <a:spcPct val="10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T54 150 µF – 30 V EE: Stable Performance at 85 °C, Vr Endurance Test… </a:t>
            </a:r>
            <a:r>
              <a:rPr lang="en-US" sz="2000" b="1" u="sng" dirty="0">
                <a:solidFill>
                  <a:srgbClr val="0070C0"/>
                </a:solidFill>
              </a:rPr>
              <a:t>8000 Hour Life Test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C170D61-56A7-42CE-8980-47ED948FF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75" r="13432"/>
          <a:stretch/>
        </p:blipFill>
        <p:spPr>
          <a:xfrm>
            <a:off x="6549472" y="1059924"/>
            <a:ext cx="3850856" cy="264562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1B0A7CC-01A8-42D8-98DA-6D0F9814BC1B}"/>
              </a:ext>
            </a:extLst>
          </p:cNvPr>
          <p:cNvGrpSpPr/>
          <p:nvPr/>
        </p:nvGrpSpPr>
        <p:grpSpPr>
          <a:xfrm>
            <a:off x="1232523" y="3908757"/>
            <a:ext cx="3853859" cy="2660501"/>
            <a:chOff x="337455" y="3810000"/>
            <a:chExt cx="4080557" cy="281700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441C622-DAE0-48A8-828A-FD208573DE65}"/>
                </a:ext>
              </a:extLst>
            </p:cNvPr>
            <p:cNvGrpSpPr/>
            <p:nvPr/>
          </p:nvGrpSpPr>
          <p:grpSpPr>
            <a:xfrm>
              <a:off x="337455" y="3810000"/>
              <a:ext cx="4080557" cy="2817001"/>
              <a:chOff x="337455" y="3810000"/>
              <a:chExt cx="4080557" cy="2817001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BABD021A-EE94-44D8-A653-BB36650500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2229" r="13364"/>
              <a:stretch/>
            </p:blipFill>
            <p:spPr>
              <a:xfrm>
                <a:off x="337455" y="3810000"/>
                <a:ext cx="4080557" cy="2817001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19C58C7-0983-47A7-BCDE-25C3A5BF7E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86297" t="2925" r="2930" b="60049"/>
              <a:stretch/>
            </p:blipFill>
            <p:spPr>
              <a:xfrm>
                <a:off x="2513012" y="3991492"/>
                <a:ext cx="583597" cy="1227008"/>
              </a:xfrm>
              <a:prstGeom prst="rect">
                <a:avLst/>
              </a:prstGeom>
            </p:spPr>
          </p:pic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910F05F-07DD-40C3-8291-D3EC0EA25D86}"/>
                </a:ext>
              </a:extLst>
            </p:cNvPr>
            <p:cNvCxnSpPr/>
            <p:nvPr/>
          </p:nvCxnSpPr>
          <p:spPr>
            <a:xfrm>
              <a:off x="3331807" y="3833004"/>
              <a:ext cx="0" cy="2438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D5AB0FA-3DCD-4414-93B1-EBFB93B5930B}"/>
              </a:ext>
            </a:extLst>
          </p:cNvPr>
          <p:cNvGrpSpPr/>
          <p:nvPr/>
        </p:nvGrpSpPr>
        <p:grpSpPr>
          <a:xfrm>
            <a:off x="1200182" y="1107449"/>
            <a:ext cx="3886200" cy="2653947"/>
            <a:chOff x="303212" y="838200"/>
            <a:chExt cx="4114800" cy="281006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C68E6B9-A73B-4F45-90DB-6D20E1AEB6FD}"/>
                </a:ext>
              </a:extLst>
            </p:cNvPr>
            <p:cNvGrpSpPr/>
            <p:nvPr/>
          </p:nvGrpSpPr>
          <p:grpSpPr>
            <a:xfrm>
              <a:off x="303212" y="838200"/>
              <a:ext cx="4114800" cy="2810061"/>
              <a:chOff x="0" y="914400"/>
              <a:chExt cx="4114800" cy="2810061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353C1EE-994E-401D-AA95-A8688CC428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2469" r="13114"/>
              <a:stretch/>
            </p:blipFill>
            <p:spPr>
              <a:xfrm>
                <a:off x="0" y="914400"/>
                <a:ext cx="4114800" cy="281006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F360C7F-4806-4AA1-B8B7-B3A6D4F848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86297" t="2925" r="2930" b="60049"/>
              <a:stretch/>
            </p:blipFill>
            <p:spPr>
              <a:xfrm>
                <a:off x="2971800" y="1058525"/>
                <a:ext cx="583597" cy="1227008"/>
              </a:xfrm>
              <a:prstGeom prst="rect">
                <a:avLst/>
              </a:prstGeom>
            </p:spPr>
          </p:pic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FB655E-DE27-4211-931E-2A7ED5410DAD}"/>
                </a:ext>
              </a:extLst>
            </p:cNvPr>
            <p:cNvCxnSpPr/>
            <p:nvPr/>
          </p:nvCxnSpPr>
          <p:spPr>
            <a:xfrm>
              <a:off x="3983097" y="865246"/>
              <a:ext cx="0" cy="24384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AE1CD26-FB89-4597-968C-CF2494949723}"/>
              </a:ext>
            </a:extLst>
          </p:cNvPr>
          <p:cNvGrpSpPr/>
          <p:nvPr/>
        </p:nvGrpSpPr>
        <p:grpSpPr>
          <a:xfrm>
            <a:off x="6580702" y="3918184"/>
            <a:ext cx="3893391" cy="2657875"/>
            <a:chOff x="5058775" y="3810000"/>
            <a:chExt cx="4122414" cy="281422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77E43A7-9B50-44BA-9E3C-74E7FE4285EB}"/>
                </a:ext>
              </a:extLst>
            </p:cNvPr>
            <p:cNvGrpSpPr/>
            <p:nvPr/>
          </p:nvGrpSpPr>
          <p:grpSpPr>
            <a:xfrm>
              <a:off x="5058775" y="3810000"/>
              <a:ext cx="4122414" cy="2814221"/>
              <a:chOff x="5058775" y="3810000"/>
              <a:chExt cx="4122414" cy="2814221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C6F67F0-8D12-46C1-B821-63C10C9010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2378" r="15419" b="2509"/>
              <a:stretch/>
            </p:blipFill>
            <p:spPr>
              <a:xfrm>
                <a:off x="5058775" y="3810000"/>
                <a:ext cx="4122414" cy="2814221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0250C274-727F-4E5C-9D71-9E0D1228F0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86297" t="2925" r="2930" b="60049"/>
              <a:stretch/>
            </p:blipFill>
            <p:spPr>
              <a:xfrm>
                <a:off x="8228011" y="3991492"/>
                <a:ext cx="583597" cy="1227008"/>
              </a:xfrm>
              <a:prstGeom prst="rect">
                <a:avLst/>
              </a:prstGeom>
            </p:spPr>
          </p:pic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D7E1BD3-A498-43DF-B4B9-25D1B67757B1}"/>
                </a:ext>
              </a:extLst>
            </p:cNvPr>
            <p:cNvCxnSpPr/>
            <p:nvPr/>
          </p:nvCxnSpPr>
          <p:spPr>
            <a:xfrm>
              <a:off x="9099728" y="3831566"/>
              <a:ext cx="0" cy="24384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430AEE0-7476-450A-9B98-B0BF832DE4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97" t="2925" r="2930" b="60049"/>
          <a:stretch/>
        </p:blipFill>
        <p:spPr>
          <a:xfrm>
            <a:off x="9573869" y="1214836"/>
            <a:ext cx="551175" cy="115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9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8CFDEF94-6BF1-4CEB-89CF-26C2D6F6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84211"/>
            <a:ext cx="2667000" cy="694853"/>
          </a:xfrm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en-US" sz="2400" b="1" dirty="0"/>
              <a:t>Construction:  Caps to Stacks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84A5AD0-95D6-437F-A0C0-18C44149EA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9125" y="251732"/>
            <a:ext cx="6123204" cy="317726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601822B-221F-45CE-95C2-E25197DB0198}"/>
              </a:ext>
            </a:extLst>
          </p:cNvPr>
          <p:cNvGrpSpPr/>
          <p:nvPr/>
        </p:nvGrpSpPr>
        <p:grpSpPr>
          <a:xfrm>
            <a:off x="1578607" y="2334703"/>
            <a:ext cx="6900365" cy="4271565"/>
            <a:chOff x="434018" y="2334702"/>
            <a:chExt cx="6900365" cy="427156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C672224-2534-4C91-94B2-78E5D8531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34018" y="2334702"/>
              <a:ext cx="5910588" cy="4271565"/>
            </a:xfrm>
            <a:prstGeom prst="rect">
              <a:avLst/>
            </a:prstGeom>
          </p:spPr>
        </p:pic>
        <p:pic>
          <p:nvPicPr>
            <p:cNvPr id="3" name="Picture 2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B724A3E9-F531-488D-866F-3DDE08B140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4012" y="3725816"/>
              <a:ext cx="630371" cy="2583635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01F6749-3836-4C3F-A1F6-B0B4113B5C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39806" y="3810000"/>
              <a:ext cx="511806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372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EA3481-B369-41EE-AFEF-F9C26BB9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381000"/>
            <a:ext cx="7592166" cy="469445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b="1" dirty="0"/>
              <a:t>Vishay Hi-Rel COTS Polymer Capacitors Skyline</a:t>
            </a:r>
          </a:p>
        </p:txBody>
      </p:sp>
      <p:graphicFrame>
        <p:nvGraphicFramePr>
          <p:cNvPr id="5" name="Table 20">
            <a:extLst>
              <a:ext uri="{FF2B5EF4-FFF2-40B4-BE49-F238E27FC236}">
                <a16:creationId xmlns:a16="http://schemas.microsoft.com/office/drawing/2014/main" id="{18A9E2C8-3983-4791-A229-F2E548EEE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496010"/>
              </p:ext>
            </p:extLst>
          </p:nvPr>
        </p:nvGraphicFramePr>
        <p:xfrm>
          <a:off x="1415321" y="5404436"/>
          <a:ext cx="9066212" cy="98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594">
                  <a:extLst>
                    <a:ext uri="{9D8B030D-6E8A-4147-A177-3AD203B41FA5}">
                      <a16:colId xmlns:a16="http://schemas.microsoft.com/office/drawing/2014/main" val="2480210250"/>
                    </a:ext>
                  </a:extLst>
                </a:gridCol>
                <a:gridCol w="1592527">
                  <a:extLst>
                    <a:ext uri="{9D8B030D-6E8A-4147-A177-3AD203B41FA5}">
                      <a16:colId xmlns:a16="http://schemas.microsoft.com/office/drawing/2014/main" val="3123802514"/>
                    </a:ext>
                  </a:extLst>
                </a:gridCol>
                <a:gridCol w="1329367">
                  <a:extLst>
                    <a:ext uri="{9D8B030D-6E8A-4147-A177-3AD203B41FA5}">
                      <a16:colId xmlns:a16="http://schemas.microsoft.com/office/drawing/2014/main" val="2653275492"/>
                    </a:ext>
                  </a:extLst>
                </a:gridCol>
                <a:gridCol w="1485764">
                  <a:extLst>
                    <a:ext uri="{9D8B030D-6E8A-4147-A177-3AD203B41FA5}">
                      <a16:colId xmlns:a16="http://schemas.microsoft.com/office/drawing/2014/main" val="793658162"/>
                    </a:ext>
                  </a:extLst>
                </a:gridCol>
                <a:gridCol w="1506170">
                  <a:extLst>
                    <a:ext uri="{9D8B030D-6E8A-4147-A177-3AD203B41FA5}">
                      <a16:colId xmlns:a16="http://schemas.microsoft.com/office/drawing/2014/main" val="4271355531"/>
                    </a:ext>
                  </a:extLst>
                </a:gridCol>
                <a:gridCol w="1538790">
                  <a:extLst>
                    <a:ext uri="{9D8B030D-6E8A-4147-A177-3AD203B41FA5}">
                      <a16:colId xmlns:a16="http://schemas.microsoft.com/office/drawing/2014/main" val="4128216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427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T54 EE 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427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T54 E2 Stack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427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T54 E4 Stack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427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T54 E3 Stack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427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T54 E6 Stack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188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Footprint 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427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7343 - 43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8044 - 89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427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8089 - 89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8044 - 130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427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8089 -130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214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[0.5 CV</a:t>
                      </a:r>
                      <a:r>
                        <a:rPr lang="en-US" sz="14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427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 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 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427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 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 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427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 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197706"/>
                  </a:ext>
                </a:extLst>
              </a:tr>
            </a:tbl>
          </a:graphicData>
        </a:graphic>
      </p:graphicFrame>
      <p:pic>
        <p:nvPicPr>
          <p:cNvPr id="6" name="Picture 5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E6EF1CE6-7CD1-488E-B8E2-B1B20B732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321" y="1197607"/>
            <a:ext cx="8000999" cy="420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1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A79ADAE3-7C15-4337-9118-4C317976F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3821"/>
            <a:ext cx="4572000" cy="624112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1" dirty="0"/>
              <a:t>T54 Polymer Stacks Assembly and Testing Flow Chart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CCD3A3-C232-4D0D-A35E-81EE58C8E32E}"/>
              </a:ext>
            </a:extLst>
          </p:cNvPr>
          <p:cNvSpPr txBox="1"/>
          <p:nvPr/>
        </p:nvSpPr>
        <p:spPr>
          <a:xfrm>
            <a:off x="1671854" y="1491694"/>
            <a:ext cx="8382000" cy="646331"/>
          </a:xfrm>
          <a:prstGeom prst="rect">
            <a:avLst/>
          </a:prstGeom>
          <a:solidFill>
            <a:srgbClr val="2772C6">
              <a:alpha val="17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Finished individual components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MIL-PFR-55365 style 100 % screened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D03FDE-1B07-4381-AB7D-9DEA813B9A83}"/>
              </a:ext>
            </a:extLst>
          </p:cNvPr>
          <p:cNvSpPr txBox="1"/>
          <p:nvPr/>
        </p:nvSpPr>
        <p:spPr>
          <a:xfrm>
            <a:off x="4291891" y="2700078"/>
            <a:ext cx="314955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Assembly of capacitor stacks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076BE1-F14B-4744-88EB-EC2FCF8734C8}"/>
              </a:ext>
            </a:extLst>
          </p:cNvPr>
          <p:cNvSpPr txBox="1"/>
          <p:nvPr/>
        </p:nvSpPr>
        <p:spPr>
          <a:xfrm>
            <a:off x="4288078" y="3852820"/>
            <a:ext cx="314955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100 % reflow conditioning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89389B-72C5-4FE0-B499-836B736DBBF7}"/>
              </a:ext>
            </a:extLst>
          </p:cNvPr>
          <p:cNvSpPr txBox="1"/>
          <p:nvPr/>
        </p:nvSpPr>
        <p:spPr>
          <a:xfrm>
            <a:off x="4288078" y="4714246"/>
            <a:ext cx="314955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100% inspection: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visual, dimensions, electricals</a:t>
            </a:r>
            <a:endParaRPr lang="en-US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8C0996-2355-4ECB-941D-CA9B59509C41}"/>
              </a:ext>
            </a:extLst>
          </p:cNvPr>
          <p:cNvSpPr txBox="1"/>
          <p:nvPr/>
        </p:nvSpPr>
        <p:spPr>
          <a:xfrm>
            <a:off x="4288078" y="6051654"/>
            <a:ext cx="314955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Packing and shipping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0A5AA1E-A13E-4C31-BAF0-5EF7D2DF72E5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5862855" y="2138025"/>
            <a:ext cx="1" cy="5844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5198059-86D8-48DE-B0E0-50A8D92F2B77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flipH="1">
            <a:off x="5862854" y="3069410"/>
            <a:ext cx="3814" cy="7834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C68FFC-8977-48BB-9E1F-28AFFE83D0FD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5862854" y="4222152"/>
            <a:ext cx="0" cy="492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8FEDA8D-3916-48F0-8148-3BCA50BBA137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5862854" y="5637576"/>
            <a:ext cx="0" cy="414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07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A1772A-171B-4119-865D-E31D33C9C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9" t="2785" b="2075"/>
          <a:stretch/>
        </p:blipFill>
        <p:spPr>
          <a:xfrm>
            <a:off x="2056034" y="2827597"/>
            <a:ext cx="1925803" cy="2912952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839C572-46B9-4B76-8769-61D063061B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779288"/>
              </p:ext>
            </p:extLst>
          </p:nvPr>
        </p:nvGraphicFramePr>
        <p:xfrm>
          <a:off x="5408835" y="329351"/>
          <a:ext cx="612648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A8F2C70-4BBE-4C61-A005-0AE8ABBB7D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175778"/>
              </p:ext>
            </p:extLst>
          </p:nvPr>
        </p:nvGraphicFramePr>
        <p:xfrm>
          <a:off x="4766879" y="3585438"/>
          <a:ext cx="612648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itle 2">
            <a:extLst>
              <a:ext uri="{FF2B5EF4-FFF2-40B4-BE49-F238E27FC236}">
                <a16:creationId xmlns:a16="http://schemas.microsoft.com/office/drawing/2014/main" id="{4DB8E964-D356-48BD-BFAC-80828A045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42554"/>
            <a:ext cx="4462079" cy="1241277"/>
          </a:xfrm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en-US" sz="2400" b="1" dirty="0"/>
              <a:t>T54 22 uF &amp; 130 µF – 75 V </a:t>
            </a:r>
            <a:br>
              <a:rPr lang="en-US" sz="2400" b="1" dirty="0"/>
            </a:br>
            <a:r>
              <a:rPr lang="en-US" sz="2400" b="1" dirty="0"/>
              <a:t>Frequency Characteristics: </a:t>
            </a:r>
            <a:br>
              <a:rPr lang="en-US" sz="2400" b="1" dirty="0"/>
            </a:br>
            <a:r>
              <a:rPr lang="en-US" sz="2400" b="1" dirty="0"/>
              <a:t>Stable CAP, Low ESR</a:t>
            </a:r>
            <a:endParaRPr lang="en-US" sz="2400" b="1" dirty="0">
              <a:highlight>
                <a:srgbClr val="FF0000"/>
              </a:highlight>
            </a:endParaRP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D4F39DBA-D863-4309-B66F-26D150BC6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324" y="2514600"/>
            <a:ext cx="3352801" cy="4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400"/>
              </a:spcAft>
              <a:buClr>
                <a:srgbClr val="2A83D2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ts val="400"/>
              </a:spcAft>
              <a:buFont typeface="Times" panose="02020603050405020304" pitchFamily="18" charset="0"/>
              <a:buChar char="•"/>
              <a:defRPr sz="22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ts val="400"/>
              </a:spcAft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ts val="400"/>
              </a:spcAft>
              <a:buChar char="›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Clr>
                <a:srgbClr val="2A80CC"/>
              </a:buClr>
              <a:buFont typeface="Wingdings" panose="05000000000000000000" pitchFamily="2" charset="2"/>
              <a:buNone/>
              <a:defRPr sz="1400" b="1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altLang="he-IL" sz="1400" u="heavy" dirty="0">
                <a:solidFill>
                  <a:schemeClr val="bg2">
                    <a:lumMod val="25000"/>
                  </a:schemeClr>
                </a:solidFill>
                <a:ea typeface="+mn-ea"/>
                <a:cs typeface="Arial" panose="020B0604020202020204" pitchFamily="34" charset="0"/>
              </a:rPr>
              <a:t>ESR distribution 130µF-75V, 17m</a:t>
            </a:r>
            <a:r>
              <a:rPr lang="el-GR" altLang="he-IL" sz="1400" u="heavy" dirty="0">
                <a:solidFill>
                  <a:schemeClr val="bg2">
                    <a:lumMod val="25000"/>
                  </a:schemeClr>
                </a:solidFill>
                <a:ea typeface="+mn-ea"/>
                <a:cs typeface="Arial" panose="020B0604020202020204" pitchFamily="34" charset="0"/>
              </a:rPr>
              <a:t>Ω</a:t>
            </a:r>
            <a:endParaRPr lang="he-IL" altLang="he-IL" sz="1400" u="heavy" dirty="0">
              <a:solidFill>
                <a:schemeClr val="bg2">
                  <a:lumMod val="25000"/>
                </a:scheme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29184EB7-25B7-4247-B287-57E1DECAD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228" y="4237298"/>
            <a:ext cx="168405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400"/>
              </a:spcAft>
              <a:buClr>
                <a:srgbClr val="2A83D2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ts val="400"/>
              </a:spcAft>
              <a:buFont typeface="Times" panose="02020603050405020304" pitchFamily="18" charset="0"/>
              <a:buChar char="•"/>
              <a:defRPr sz="22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ts val="400"/>
              </a:spcAft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ts val="400"/>
              </a:spcAft>
              <a:buChar char="›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Clr>
                <a:srgbClr val="2A80CC"/>
              </a:buClr>
              <a:buFont typeface="Wingdings" panose="05000000000000000000" pitchFamily="2" charset="2"/>
              <a:buNone/>
            </a:pPr>
            <a:r>
              <a:rPr lang="en-US" altLang="he-IL" sz="1000" b="1" dirty="0">
                <a:solidFill>
                  <a:srgbClr val="262626"/>
                </a:solidFill>
              </a:rPr>
              <a:t>Median ESR 6.7m</a:t>
            </a:r>
            <a:r>
              <a:rPr lang="el-GR" altLang="he-IL" sz="1000" b="1" dirty="0">
                <a:solidFill>
                  <a:srgbClr val="262626"/>
                </a:solidFill>
              </a:rPr>
              <a:t>Ω</a:t>
            </a:r>
            <a:endParaRPr lang="he-IL" altLang="he-IL" sz="1000" b="1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0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185377"/>
            <a:ext cx="8212948" cy="685800"/>
          </a:xfrm>
        </p:spPr>
        <p:txBody>
          <a:bodyPr anchor="ctr"/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2772C6"/>
                </a:solidFill>
              </a:rPr>
              <a:t>T54E6 130 uF - 75 V Vibration Test</a:t>
            </a:r>
            <a:br>
              <a:rPr lang="en-US" sz="2400" dirty="0">
                <a:solidFill>
                  <a:srgbClr val="2772C6"/>
                </a:solidFill>
              </a:rPr>
            </a:b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  <a:ea typeface="+mn-ea"/>
                <a:cs typeface="+mn-cs"/>
              </a:rPr>
              <a:t>(MIL-STD-202, Method 204, Condition D, 10 Hz to 2000 Hz 20 g Peak)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D7C855D-3A6C-47E3-82DC-68D71095CF71}"/>
              </a:ext>
            </a:extLst>
          </p:cNvPr>
          <p:cNvGraphicFramePr>
            <a:graphicFrameLocks/>
          </p:cNvGraphicFramePr>
          <p:nvPr/>
        </p:nvGraphicFramePr>
        <p:xfrm>
          <a:off x="1226844" y="1237134"/>
          <a:ext cx="457200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9462B37-43D8-4D99-BE23-19F85D73ACA1}"/>
              </a:ext>
            </a:extLst>
          </p:cNvPr>
          <p:cNvGraphicFramePr>
            <a:graphicFrameLocks/>
          </p:cNvGraphicFramePr>
          <p:nvPr/>
        </p:nvGraphicFramePr>
        <p:xfrm>
          <a:off x="1226844" y="3868549"/>
          <a:ext cx="457200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97C440E-6320-4F51-A681-BC33A4206013}"/>
              </a:ext>
            </a:extLst>
          </p:cNvPr>
          <p:cNvGraphicFramePr>
            <a:graphicFrameLocks/>
          </p:cNvGraphicFramePr>
          <p:nvPr/>
        </p:nvGraphicFramePr>
        <p:xfrm>
          <a:off x="5942099" y="1237134"/>
          <a:ext cx="457200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C3A07EA-D64D-4148-B818-B69B8BE7E967}"/>
              </a:ext>
            </a:extLst>
          </p:cNvPr>
          <p:cNvGraphicFramePr>
            <a:graphicFrameLocks/>
          </p:cNvGraphicFramePr>
          <p:nvPr/>
        </p:nvGraphicFramePr>
        <p:xfrm>
          <a:off x="5942099" y="3849688"/>
          <a:ext cx="457200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131C2E24-3189-44FB-9C57-D0409374E586}"/>
              </a:ext>
            </a:extLst>
          </p:cNvPr>
          <p:cNvGrpSpPr/>
          <p:nvPr/>
        </p:nvGrpSpPr>
        <p:grpSpPr>
          <a:xfrm>
            <a:off x="3886201" y="6383544"/>
            <a:ext cx="3975875" cy="307777"/>
            <a:chOff x="2741612" y="6383543"/>
            <a:chExt cx="3975875" cy="30777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39A3B47-6072-4BB9-B91B-1CC2BBD27D00}"/>
                </a:ext>
              </a:extLst>
            </p:cNvPr>
            <p:cNvGrpSpPr/>
            <p:nvPr/>
          </p:nvGrpSpPr>
          <p:grpSpPr>
            <a:xfrm>
              <a:off x="2741612" y="6488834"/>
              <a:ext cx="308976" cy="98854"/>
              <a:chOff x="0" y="0"/>
              <a:chExt cx="412162" cy="100168"/>
            </a:xfrm>
          </p:grpSpPr>
          <p:sp>
            <p:nvSpPr>
              <p:cNvPr id="8" name="Right Arrow 12">
                <a:extLst>
                  <a:ext uri="{FF2B5EF4-FFF2-40B4-BE49-F238E27FC236}">
                    <a16:creationId xmlns:a16="http://schemas.microsoft.com/office/drawing/2014/main" id="{271C08B1-C41F-4CB5-B4D8-F84B8A5325E3}"/>
                  </a:ext>
                </a:extLst>
              </p:cNvPr>
              <p:cNvSpPr/>
              <p:nvPr/>
            </p:nvSpPr>
            <p:spPr>
              <a:xfrm flipH="1">
                <a:off x="129305" y="0"/>
                <a:ext cx="282857" cy="100168"/>
              </a:xfrm>
              <a:prstGeom prst="rightArrow">
                <a:avLst>
                  <a:gd name="adj1" fmla="val 100000"/>
                  <a:gd name="adj2" fmla="val 30729"/>
                </a:avLst>
              </a:prstGeom>
              <a:pattFill prst="pct25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47A22A9D-E03A-4B25-8805-CD739A213797}"/>
                  </a:ext>
                </a:extLst>
              </p:cNvPr>
              <p:cNvCxnSpPr/>
              <p:nvPr/>
            </p:nvCxnSpPr>
            <p:spPr>
              <a:xfrm flipV="1">
                <a:off x="0" y="49244"/>
                <a:ext cx="104444" cy="168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6B9448D-7B01-4C09-BBC9-6CD2E031598D}"/>
                </a:ext>
              </a:extLst>
            </p:cNvPr>
            <p:cNvSpPr txBox="1"/>
            <p:nvPr/>
          </p:nvSpPr>
          <p:spPr>
            <a:xfrm>
              <a:off x="2982362" y="6383543"/>
              <a:ext cx="3735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:  Represents limits for ratings and specifications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47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42DE3DB-E6BD-4E92-8EF9-B8905A6150D2}"/>
              </a:ext>
            </a:extLst>
          </p:cNvPr>
          <p:cNvGraphicFramePr>
            <a:graphicFrameLocks/>
          </p:cNvGraphicFramePr>
          <p:nvPr/>
        </p:nvGraphicFramePr>
        <p:xfrm>
          <a:off x="1371600" y="1171176"/>
          <a:ext cx="457200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80E7887-6008-4026-9FEC-9D53E9895E25}"/>
              </a:ext>
            </a:extLst>
          </p:cNvPr>
          <p:cNvGraphicFramePr>
            <a:graphicFrameLocks/>
          </p:cNvGraphicFramePr>
          <p:nvPr/>
        </p:nvGraphicFramePr>
        <p:xfrm>
          <a:off x="1371600" y="3741420"/>
          <a:ext cx="457200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2458331C-5A6D-4AC0-A0B2-A0A82D9B0433}"/>
              </a:ext>
            </a:extLst>
          </p:cNvPr>
          <p:cNvGraphicFramePr>
            <a:graphicFrameLocks/>
          </p:cNvGraphicFramePr>
          <p:nvPr/>
        </p:nvGraphicFramePr>
        <p:xfrm>
          <a:off x="5985968" y="1171176"/>
          <a:ext cx="457200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92661D8-F872-429E-A23A-D7759225B4EA}"/>
              </a:ext>
            </a:extLst>
          </p:cNvPr>
          <p:cNvGraphicFramePr>
            <a:graphicFrameLocks/>
          </p:cNvGraphicFramePr>
          <p:nvPr/>
        </p:nvGraphicFramePr>
        <p:xfrm>
          <a:off x="5985968" y="3733800"/>
          <a:ext cx="457200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itle 2">
            <a:extLst>
              <a:ext uri="{FF2B5EF4-FFF2-40B4-BE49-F238E27FC236}">
                <a16:creationId xmlns:a16="http://schemas.microsoft.com/office/drawing/2014/main" id="{69199239-24B9-4D08-8A58-E1C91E34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2118"/>
            <a:ext cx="8212948" cy="685800"/>
          </a:xfrm>
        </p:spPr>
        <p:txBody>
          <a:bodyPr anchor="ctr"/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2772C6"/>
                </a:solidFill>
              </a:rPr>
              <a:t>T54E6 130 uF – 75 V Mechanical Shock</a:t>
            </a:r>
            <a:br>
              <a:rPr lang="en-US" sz="2400" dirty="0">
                <a:solidFill>
                  <a:srgbClr val="2772C6"/>
                </a:solidFill>
              </a:rPr>
            </a:b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  <a:ea typeface="+mn-ea"/>
                <a:cs typeface="+mn-cs"/>
              </a:rPr>
              <a:t>(MIL-STD-202, Method 213, Condition E,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1000</a:t>
            </a:r>
            <a:r>
              <a:rPr lang="en-US" sz="20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g</a:t>
            </a:r>
            <a:r>
              <a:rPr lang="en-US" sz="18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  <a:ea typeface="+mn-ea"/>
                <a:cs typeface="+mn-cs"/>
              </a:rPr>
              <a:t>Peak – Not 100 g Peak)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698C7E-5A35-44F1-957B-9694EE2DC3B8}"/>
              </a:ext>
            </a:extLst>
          </p:cNvPr>
          <p:cNvGrpSpPr/>
          <p:nvPr/>
        </p:nvGrpSpPr>
        <p:grpSpPr>
          <a:xfrm>
            <a:off x="3886201" y="6383544"/>
            <a:ext cx="3975875" cy="307777"/>
            <a:chOff x="2741612" y="6383543"/>
            <a:chExt cx="3975875" cy="3077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4598430-4A0B-4D29-B753-7BE4505B9F9A}"/>
                </a:ext>
              </a:extLst>
            </p:cNvPr>
            <p:cNvGrpSpPr/>
            <p:nvPr/>
          </p:nvGrpSpPr>
          <p:grpSpPr>
            <a:xfrm>
              <a:off x="2741612" y="6488834"/>
              <a:ext cx="308976" cy="98854"/>
              <a:chOff x="0" y="0"/>
              <a:chExt cx="412162" cy="100168"/>
            </a:xfrm>
          </p:grpSpPr>
          <p:sp>
            <p:nvSpPr>
              <p:cNvPr id="10" name="Right Arrow 12">
                <a:extLst>
                  <a:ext uri="{FF2B5EF4-FFF2-40B4-BE49-F238E27FC236}">
                    <a16:creationId xmlns:a16="http://schemas.microsoft.com/office/drawing/2014/main" id="{1EA639DE-4B2C-41A0-BD8C-DCF8D83D5602}"/>
                  </a:ext>
                </a:extLst>
              </p:cNvPr>
              <p:cNvSpPr/>
              <p:nvPr/>
            </p:nvSpPr>
            <p:spPr>
              <a:xfrm flipH="1">
                <a:off x="129305" y="0"/>
                <a:ext cx="282857" cy="100168"/>
              </a:xfrm>
              <a:prstGeom prst="rightArrow">
                <a:avLst>
                  <a:gd name="adj1" fmla="val 100000"/>
                  <a:gd name="adj2" fmla="val 30729"/>
                </a:avLst>
              </a:prstGeom>
              <a:pattFill prst="pct25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8F9A87D-D62D-4CDD-915D-715DD19F6A7C}"/>
                  </a:ext>
                </a:extLst>
              </p:cNvPr>
              <p:cNvCxnSpPr/>
              <p:nvPr/>
            </p:nvCxnSpPr>
            <p:spPr>
              <a:xfrm flipV="1">
                <a:off x="0" y="49244"/>
                <a:ext cx="104444" cy="168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8DE366-85DB-4661-AF70-F4519697E757}"/>
                </a:ext>
              </a:extLst>
            </p:cNvPr>
            <p:cNvSpPr txBox="1"/>
            <p:nvPr/>
          </p:nvSpPr>
          <p:spPr>
            <a:xfrm>
              <a:off x="2982362" y="6383543"/>
              <a:ext cx="3735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:  Represents limits for ratings and specifications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621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EA3481-B369-41EE-AFEF-F9C26BB9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04" y="533400"/>
            <a:ext cx="4419599" cy="565052"/>
          </a:xfrm>
        </p:spPr>
        <p:txBody>
          <a:bodyPr anchor="ctr"/>
          <a:lstStyle/>
          <a:p>
            <a:r>
              <a:rPr lang="en-US" sz="2399" b="1" dirty="0">
                <a:solidFill>
                  <a:srgbClr val="0070C0"/>
                </a:solidFill>
              </a:rPr>
              <a:t>T54 Vishay Hi-Rel COTS: </a:t>
            </a:r>
            <a:br>
              <a:rPr lang="en-US" sz="2399" b="1" dirty="0">
                <a:solidFill>
                  <a:srgbClr val="0070C0"/>
                </a:solidFill>
              </a:rPr>
            </a:br>
            <a:r>
              <a:rPr lang="en-US" sz="2399" b="1" dirty="0">
                <a:solidFill>
                  <a:srgbClr val="0070C0"/>
                </a:solidFill>
              </a:rPr>
              <a:t>Full CAP / Voltage Range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E4E3A5-7D9B-47A8-B6E8-8533D7668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477290"/>
              </p:ext>
            </p:extLst>
          </p:nvPr>
        </p:nvGraphicFramePr>
        <p:xfrm>
          <a:off x="6248400" y="391791"/>
          <a:ext cx="4029828" cy="6074418"/>
        </p:xfrm>
        <a:graphic>
          <a:graphicData uri="http://schemas.openxmlformats.org/drawingml/2006/table">
            <a:tbl>
              <a:tblPr/>
              <a:tblGrid>
                <a:gridCol w="327198">
                  <a:extLst>
                    <a:ext uri="{9D8B030D-6E8A-4147-A177-3AD203B41FA5}">
                      <a16:colId xmlns:a16="http://schemas.microsoft.com/office/drawing/2014/main" val="477831236"/>
                    </a:ext>
                  </a:extLst>
                </a:gridCol>
                <a:gridCol w="617105">
                  <a:extLst>
                    <a:ext uri="{9D8B030D-6E8A-4147-A177-3AD203B41FA5}">
                      <a16:colId xmlns:a16="http://schemas.microsoft.com/office/drawing/2014/main" val="4285396567"/>
                    </a:ext>
                  </a:extLst>
                </a:gridCol>
                <a:gridCol w="617105">
                  <a:extLst>
                    <a:ext uri="{9D8B030D-6E8A-4147-A177-3AD203B41FA5}">
                      <a16:colId xmlns:a16="http://schemas.microsoft.com/office/drawing/2014/main" val="3791562793"/>
                    </a:ext>
                  </a:extLst>
                </a:gridCol>
                <a:gridCol w="617105">
                  <a:extLst>
                    <a:ext uri="{9D8B030D-6E8A-4147-A177-3AD203B41FA5}">
                      <a16:colId xmlns:a16="http://schemas.microsoft.com/office/drawing/2014/main" val="2565285603"/>
                    </a:ext>
                  </a:extLst>
                </a:gridCol>
                <a:gridCol w="617105">
                  <a:extLst>
                    <a:ext uri="{9D8B030D-6E8A-4147-A177-3AD203B41FA5}">
                      <a16:colId xmlns:a16="http://schemas.microsoft.com/office/drawing/2014/main" val="3818762371"/>
                    </a:ext>
                  </a:extLst>
                </a:gridCol>
                <a:gridCol w="617105">
                  <a:extLst>
                    <a:ext uri="{9D8B030D-6E8A-4147-A177-3AD203B41FA5}">
                      <a16:colId xmlns:a16="http://schemas.microsoft.com/office/drawing/2014/main" val="3757723855"/>
                    </a:ext>
                  </a:extLst>
                </a:gridCol>
                <a:gridCol w="617105">
                  <a:extLst>
                    <a:ext uri="{9D8B030D-6E8A-4147-A177-3AD203B41FA5}">
                      <a16:colId xmlns:a16="http://schemas.microsoft.com/office/drawing/2014/main" val="918940319"/>
                    </a:ext>
                  </a:extLst>
                </a:gridCol>
              </a:tblGrid>
              <a:tr h="25603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T54Ex </a:t>
                      </a:r>
                      <a:r>
                        <a:rPr lang="en-US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RATINGS AND CASE CODES (ESR m</a:t>
                      </a: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Ω)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4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493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V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V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V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V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V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V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950430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E2 (50)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E2 (50)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625910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E2 (50)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E2 (50)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E3 (35)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E2 (50)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E3 (35)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387498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E4 (25)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E4 (25)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9248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E3 (35)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E3 (35)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E3 (35)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29055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E4 (25)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E4 (25)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E6 (17)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E4 (25)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E6 (17)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9014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E2 (35/28)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E2 (50)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19682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E6 (17)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E6 (17)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E6 (17)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573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E3 (25/18)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E3 (35)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44322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E4 (18/14)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E4 (25)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764370"/>
                  </a:ext>
                </a:extLst>
              </a:tr>
              <a:tr h="2318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E6 (12/10)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E6 (17)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207538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E2 (75, 38)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872578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E2 (13)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E3 (50, 25)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796000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E4 (38, 20)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631001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E2 (13)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E3 (9)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31650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E4 (7)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E6 (25, 13)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295051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940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E2 (13, 10)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243341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990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E3 (9)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138401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1300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E4 (7)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E6 (5)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32392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1400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E3 (9, 7)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273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1900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E4 (7, 5)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729717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E6 (5)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95972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2800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E6 (5)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91319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82E4A3-0644-4A25-97D2-5F87C2842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305688"/>
              </p:ext>
            </p:extLst>
          </p:nvPr>
        </p:nvGraphicFramePr>
        <p:xfrm>
          <a:off x="544704" y="1676400"/>
          <a:ext cx="4718304" cy="2542032"/>
        </p:xfrm>
        <a:graphic>
          <a:graphicData uri="http://schemas.openxmlformats.org/drawingml/2006/table">
            <a:tbl>
              <a:tblPr/>
              <a:tblGrid>
                <a:gridCol w="329184">
                  <a:extLst>
                    <a:ext uri="{9D8B030D-6E8A-4147-A177-3AD203B41FA5}">
                      <a16:colId xmlns:a16="http://schemas.microsoft.com/office/drawing/2014/main" val="221224352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297016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7332479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81992062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61807998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00380488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91639542"/>
                    </a:ext>
                  </a:extLst>
                </a:gridCol>
              </a:tblGrid>
              <a:tr h="27432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T54EE: RATINGS AND CASE CODES (ESR mΩ)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4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53461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 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 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26814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EE (100)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EE (100)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8338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EE (100)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EE (100)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EE (100)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9988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EE (70)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EE (100)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66358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EE (150, 75)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60821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EE (25)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825079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EE (25)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342059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EE (25)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896519"/>
                  </a:ext>
                </a:extLst>
              </a:tr>
            </a:tbl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E236938A-7CD0-4013-88FE-3C4EBB9EA6F9}"/>
              </a:ext>
            </a:extLst>
          </p:cNvPr>
          <p:cNvSpPr txBox="1">
            <a:spLocks/>
          </p:cNvSpPr>
          <p:nvPr/>
        </p:nvSpPr>
        <p:spPr>
          <a:xfrm>
            <a:off x="1292359" y="4397680"/>
            <a:ext cx="3522592" cy="5650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7427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74" kern="1200">
                <a:solidFill>
                  <a:srgbClr val="0084C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highlight>
                  <a:srgbClr val="00FF00"/>
                </a:highlight>
              </a:rPr>
              <a:t>Leading-Edge CAP / Voltage Offering</a:t>
            </a:r>
            <a:endParaRPr lang="en-US" sz="1800" dirty="0">
              <a:solidFill>
                <a:schemeClr val="tx1"/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0611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580D3B8C-5C6F-4151-A58C-9ABADECD1D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342614"/>
              </p:ext>
            </p:extLst>
          </p:nvPr>
        </p:nvGraphicFramePr>
        <p:xfrm>
          <a:off x="7329093" y="3865696"/>
          <a:ext cx="2589969" cy="243825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89969">
                  <a:extLst>
                    <a:ext uri="{9D8B030D-6E8A-4147-A177-3AD203B41FA5}">
                      <a16:colId xmlns:a16="http://schemas.microsoft.com/office/drawing/2014/main" val="2768742843"/>
                    </a:ext>
                  </a:extLst>
                </a:gridCol>
              </a:tblGrid>
              <a:tr h="3253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Benefits to Customer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11" marR="91411" marT="45705" marB="45705">
                    <a:solidFill>
                      <a:srgbClr val="2C8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027939"/>
                  </a:ext>
                </a:extLst>
              </a:tr>
              <a:tr h="370721">
                <a:tc>
                  <a:txBody>
                    <a:bodyPr/>
                    <a:lstStyle/>
                    <a:p>
                      <a:r>
                        <a:rPr lang="en-US" sz="1200" b="1" dirty="0"/>
                        <a:t>Reduced board space</a:t>
                      </a:r>
                    </a:p>
                  </a:txBody>
                  <a:tcPr marL="91411" marR="91411" marT="45705" marB="45705"/>
                </a:tc>
                <a:extLst>
                  <a:ext uri="{0D108BD9-81ED-4DB2-BD59-A6C34878D82A}">
                    <a16:rowId xmlns:a16="http://schemas.microsoft.com/office/drawing/2014/main" val="1398354102"/>
                  </a:ext>
                </a:extLst>
              </a:tr>
              <a:tr h="3707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Higher density design</a:t>
                      </a:r>
                    </a:p>
                  </a:txBody>
                  <a:tcPr marL="91411" marR="91411" marT="45705" marB="45705"/>
                </a:tc>
                <a:extLst>
                  <a:ext uri="{0D108BD9-81ED-4DB2-BD59-A6C34878D82A}">
                    <a16:rowId xmlns:a16="http://schemas.microsoft.com/office/drawing/2014/main" val="3554500088"/>
                  </a:ext>
                </a:extLst>
              </a:tr>
              <a:tr h="457053">
                <a:tc>
                  <a:txBody>
                    <a:bodyPr/>
                    <a:lstStyle/>
                    <a:p>
                      <a:r>
                        <a:rPr lang="en-US" sz="1200" dirty="0"/>
                        <a:t>Eliminates the need for custom solutions</a:t>
                      </a:r>
                      <a:endParaRPr lang="en-US" sz="1200" b="0" dirty="0"/>
                    </a:p>
                  </a:txBody>
                  <a:tcPr marL="91411" marR="91411" marT="45705" marB="45705"/>
                </a:tc>
                <a:extLst>
                  <a:ext uri="{0D108BD9-81ED-4DB2-BD59-A6C34878D82A}">
                    <a16:rowId xmlns:a16="http://schemas.microsoft.com/office/drawing/2014/main" val="3023409434"/>
                  </a:ext>
                </a:extLst>
              </a:tr>
              <a:tr h="457053">
                <a:tc>
                  <a:txBody>
                    <a:bodyPr/>
                    <a:lstStyle/>
                    <a:p>
                      <a:r>
                        <a:rPr lang="en-US" sz="1200" b="0" dirty="0"/>
                        <a:t>Maximum capacitance in a single package</a:t>
                      </a:r>
                    </a:p>
                  </a:txBody>
                  <a:tcPr marL="91411" marR="91411" marT="45705" marB="45705"/>
                </a:tc>
                <a:extLst>
                  <a:ext uri="{0D108BD9-81ED-4DB2-BD59-A6C34878D82A}">
                    <a16:rowId xmlns:a16="http://schemas.microsoft.com/office/drawing/2014/main" val="784849926"/>
                  </a:ext>
                </a:extLst>
              </a:tr>
              <a:tr h="457053">
                <a:tc>
                  <a:txBody>
                    <a:bodyPr/>
                    <a:lstStyle/>
                    <a:p>
                      <a:r>
                        <a:rPr lang="en-US" sz="1200" b="1" dirty="0"/>
                        <a:t>High reliability; reduced infant mortality; long service life</a:t>
                      </a:r>
                    </a:p>
                  </a:txBody>
                  <a:tcPr marL="91411" marR="91411" marT="45705" marB="45705"/>
                </a:tc>
                <a:extLst>
                  <a:ext uri="{0D108BD9-81ED-4DB2-BD59-A6C34878D82A}">
                    <a16:rowId xmlns:a16="http://schemas.microsoft.com/office/drawing/2014/main" val="1070542992"/>
                  </a:ext>
                </a:extLst>
              </a:tr>
            </a:tbl>
          </a:graphicData>
        </a:graphic>
      </p:graphicFrame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7E9519EC-AE8C-4944-BA9D-EA531AFF80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054108"/>
              </p:ext>
            </p:extLst>
          </p:nvPr>
        </p:nvGraphicFramePr>
        <p:xfrm>
          <a:off x="4506326" y="2783358"/>
          <a:ext cx="2580448" cy="356601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80448">
                  <a:extLst>
                    <a:ext uri="{9D8B030D-6E8A-4147-A177-3AD203B41FA5}">
                      <a16:colId xmlns:a16="http://schemas.microsoft.com/office/drawing/2014/main" val="640452299"/>
                    </a:ext>
                  </a:extLst>
                </a:gridCol>
              </a:tblGrid>
              <a:tr h="4570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Advantages vs Individual Components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11" marR="91411" marT="45705" marB="45705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027939"/>
                  </a:ext>
                </a:extLst>
              </a:tr>
              <a:tr h="1188339">
                <a:tc>
                  <a:txBody>
                    <a:bodyPr/>
                    <a:lstStyle/>
                    <a:p>
                      <a:r>
                        <a:rPr lang="en-US" sz="1200" b="1" dirty="0"/>
                        <a:t>Makes better use of available height in customer design; </a:t>
                      </a:r>
                    </a:p>
                    <a:p>
                      <a:r>
                        <a:rPr lang="en-US" sz="1200" b="1" dirty="0"/>
                        <a:t>Choose your max height: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4.3 mm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9.9 mm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13.7 mm</a:t>
                      </a:r>
                    </a:p>
                  </a:txBody>
                  <a:tcPr marL="91411" marR="91411" marT="45705" marB="45705"/>
                </a:tc>
                <a:extLst>
                  <a:ext uri="{0D108BD9-81ED-4DB2-BD59-A6C34878D82A}">
                    <a16:rowId xmlns:a16="http://schemas.microsoft.com/office/drawing/2014/main" val="1398354102"/>
                  </a:ext>
                </a:extLst>
              </a:tr>
              <a:tr h="822696">
                <a:tc>
                  <a:txBody>
                    <a:bodyPr/>
                    <a:lstStyle/>
                    <a:p>
                      <a:r>
                        <a:rPr lang="en-US" sz="1200" dirty="0"/>
                        <a:t>Side by side stacks keep parts closer together, increasing capacitance density and reducing wasted board space</a:t>
                      </a:r>
                      <a:endParaRPr lang="en-US" sz="1200" b="0" dirty="0"/>
                    </a:p>
                  </a:txBody>
                  <a:tcPr marL="91411" marR="91411" marT="45705" marB="45705"/>
                </a:tc>
                <a:extLst>
                  <a:ext uri="{0D108BD9-81ED-4DB2-BD59-A6C34878D82A}">
                    <a16:rowId xmlns:a16="http://schemas.microsoft.com/office/drawing/2014/main" val="3554500088"/>
                  </a:ext>
                </a:extLst>
              </a:tr>
              <a:tr h="457053">
                <a:tc>
                  <a:txBody>
                    <a:bodyPr/>
                    <a:lstStyle/>
                    <a:p>
                      <a:r>
                        <a:rPr lang="en-US" sz="1200" dirty="0"/>
                        <a:t>Parts come as a fully integrated and tested package; less solder joints</a:t>
                      </a:r>
                      <a:endParaRPr lang="en-US" sz="1200" b="0" dirty="0"/>
                    </a:p>
                  </a:txBody>
                  <a:tcPr marL="91411" marR="91411" marT="45705" marB="45705"/>
                </a:tc>
                <a:extLst>
                  <a:ext uri="{0D108BD9-81ED-4DB2-BD59-A6C34878D82A}">
                    <a16:rowId xmlns:a16="http://schemas.microsoft.com/office/drawing/2014/main" val="3023409434"/>
                  </a:ext>
                </a:extLst>
              </a:tr>
              <a:tr h="639875">
                <a:tc>
                  <a:txBody>
                    <a:bodyPr/>
                    <a:lstStyle/>
                    <a:p>
                      <a:r>
                        <a:rPr lang="en-US" sz="1200" dirty="0"/>
                        <a:t>All stacks can be tested in accordance with Vishay Hi-Rel COTS (Mil) screening regiment</a:t>
                      </a:r>
                      <a:endParaRPr lang="en-US" sz="1200" b="0" dirty="0"/>
                    </a:p>
                  </a:txBody>
                  <a:tcPr marL="91411" marR="91411" marT="45705" marB="45705"/>
                </a:tc>
                <a:extLst>
                  <a:ext uri="{0D108BD9-81ED-4DB2-BD59-A6C34878D82A}">
                    <a16:rowId xmlns:a16="http://schemas.microsoft.com/office/drawing/2014/main" val="1070542992"/>
                  </a:ext>
                </a:extLst>
              </a:tr>
            </a:tbl>
          </a:graphicData>
        </a:graphic>
      </p:graphicFrame>
      <p:graphicFrame>
        <p:nvGraphicFramePr>
          <p:cNvPr id="12" name="Table 9">
            <a:extLst>
              <a:ext uri="{FF2B5EF4-FFF2-40B4-BE49-F238E27FC236}">
                <a16:creationId xmlns:a16="http://schemas.microsoft.com/office/drawing/2014/main" id="{2976F85A-D6A8-429B-90B4-0374D07469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453290"/>
              </p:ext>
            </p:extLst>
          </p:nvPr>
        </p:nvGraphicFramePr>
        <p:xfrm>
          <a:off x="1678800" y="954718"/>
          <a:ext cx="2585208" cy="539465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585208">
                  <a:extLst>
                    <a:ext uri="{9D8B030D-6E8A-4147-A177-3AD203B41FA5}">
                      <a16:colId xmlns:a16="http://schemas.microsoft.com/office/drawing/2014/main" val="3330958060"/>
                    </a:ext>
                  </a:extLst>
                </a:gridCol>
              </a:tblGrid>
              <a:tr h="37072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Features</a:t>
                      </a:r>
                      <a:endParaRPr lang="en-US" sz="1200" b="1" dirty="0"/>
                    </a:p>
                  </a:txBody>
                  <a:tcPr marL="91411" marR="91411" marT="45705" marB="45705">
                    <a:solidFill>
                      <a:srgbClr val="2C8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027939"/>
                  </a:ext>
                </a:extLst>
              </a:tr>
              <a:tr h="5236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Stacked capacitor solutions are primarily made from T54 EE-case (Hi-Rel) or T59 EE-case (industrial), and customer-specific requests are available as well (T52 stack, etc.)</a:t>
                      </a:r>
                      <a:endParaRPr lang="en-US" sz="1200" b="0" dirty="0"/>
                    </a:p>
                  </a:txBody>
                  <a:tcPr marL="91411" marR="91411" marT="45705" marB="45705" anchor="ctr"/>
                </a:tc>
                <a:extLst>
                  <a:ext uri="{0D108BD9-81ED-4DB2-BD59-A6C34878D82A}">
                    <a16:rowId xmlns:a16="http://schemas.microsoft.com/office/drawing/2014/main" val="268947012"/>
                  </a:ext>
                </a:extLst>
              </a:tr>
              <a:tr h="523676">
                <a:tc>
                  <a:txBody>
                    <a:bodyPr/>
                    <a:lstStyle/>
                    <a:p>
                      <a:r>
                        <a:rPr lang="en-US" sz="1200" dirty="0"/>
                        <a:t>Customers can order stacks of 2, 3, 4, or 6</a:t>
                      </a:r>
                      <a:endParaRPr lang="en-US" sz="1200" b="0" dirty="0"/>
                    </a:p>
                  </a:txBody>
                  <a:tcPr marL="91411" marR="91411" marT="45705" marB="45705" anchor="ctr"/>
                </a:tc>
                <a:extLst>
                  <a:ext uri="{0D108BD9-81ED-4DB2-BD59-A6C34878D82A}">
                    <a16:rowId xmlns:a16="http://schemas.microsoft.com/office/drawing/2014/main" val="1398354102"/>
                  </a:ext>
                </a:extLst>
              </a:tr>
              <a:tr h="457053">
                <a:tc>
                  <a:txBody>
                    <a:bodyPr/>
                    <a:lstStyle/>
                    <a:p>
                      <a:r>
                        <a:rPr lang="en-US" sz="1200" b="1" dirty="0"/>
                        <a:t>Capacitance: 30 µF – 2800 µF</a:t>
                      </a:r>
                    </a:p>
                    <a:p>
                      <a:r>
                        <a:rPr lang="en-US" sz="1200" b="1" dirty="0"/>
                        <a:t>Voltage ratings: 16 V – 75 V</a:t>
                      </a:r>
                    </a:p>
                  </a:txBody>
                  <a:tcPr marL="91411" marR="91411" marT="45705" marB="45705"/>
                </a:tc>
                <a:extLst>
                  <a:ext uri="{0D108BD9-81ED-4DB2-BD59-A6C34878D82A}">
                    <a16:rowId xmlns:a16="http://schemas.microsoft.com/office/drawing/2014/main" val="784849926"/>
                  </a:ext>
                </a:extLst>
              </a:tr>
              <a:tr h="370721">
                <a:tc>
                  <a:txBody>
                    <a:bodyPr/>
                    <a:lstStyle/>
                    <a:p>
                      <a:r>
                        <a:rPr lang="en-US" sz="1200" b="1" dirty="0"/>
                        <a:t>Operation up to 125 ºC</a:t>
                      </a:r>
                    </a:p>
                  </a:txBody>
                  <a:tcPr marL="91411" marR="91411" marT="45705" marB="45705"/>
                </a:tc>
                <a:extLst>
                  <a:ext uri="{0D108BD9-81ED-4DB2-BD59-A6C34878D82A}">
                    <a16:rowId xmlns:a16="http://schemas.microsoft.com/office/drawing/2014/main" val="2557878051"/>
                  </a:ext>
                </a:extLst>
              </a:tr>
              <a:tr h="370721">
                <a:tc>
                  <a:txBody>
                    <a:bodyPr/>
                    <a:lstStyle/>
                    <a:p>
                      <a:r>
                        <a:rPr lang="en-US" sz="1200" b="1" dirty="0"/>
                        <a:t>High reliability screening available</a:t>
                      </a:r>
                    </a:p>
                  </a:txBody>
                  <a:tcPr marL="91411" marR="91411" marT="45705" marB="45705"/>
                </a:tc>
                <a:extLst>
                  <a:ext uri="{0D108BD9-81ED-4DB2-BD59-A6C34878D82A}">
                    <a16:rowId xmlns:a16="http://schemas.microsoft.com/office/drawing/2014/main" val="1070542992"/>
                  </a:ext>
                </a:extLst>
              </a:tr>
              <a:tr h="370721">
                <a:tc>
                  <a:txBody>
                    <a:bodyPr/>
                    <a:lstStyle/>
                    <a:p>
                      <a:r>
                        <a:rPr lang="en-US" sz="1200" dirty="0"/>
                        <a:t>Ultra low ESR; very tight distribution due to statistical screening</a:t>
                      </a:r>
                      <a:endParaRPr lang="en-US" sz="1200" b="0" dirty="0"/>
                    </a:p>
                  </a:txBody>
                  <a:tcPr marL="91411" marR="91411" marT="45705" marB="45705"/>
                </a:tc>
                <a:extLst>
                  <a:ext uri="{0D108BD9-81ED-4DB2-BD59-A6C34878D82A}">
                    <a16:rowId xmlns:a16="http://schemas.microsoft.com/office/drawing/2014/main" val="2226227349"/>
                  </a:ext>
                </a:extLst>
              </a:tr>
              <a:tr h="457053">
                <a:tc>
                  <a:txBody>
                    <a:bodyPr/>
                    <a:lstStyle/>
                    <a:p>
                      <a:r>
                        <a:rPr lang="en-US" sz="1200" b="0" dirty="0"/>
                        <a:t>Both 100 % tin (RoHS-compliant) and tin / lead (Pb) terminations are available</a:t>
                      </a:r>
                    </a:p>
                  </a:txBody>
                  <a:tcPr marL="91411" marR="91411" marT="45705" marB="45705"/>
                </a:tc>
                <a:extLst>
                  <a:ext uri="{0D108BD9-81ED-4DB2-BD59-A6C34878D82A}">
                    <a16:rowId xmlns:a16="http://schemas.microsoft.com/office/drawing/2014/main" val="2560473026"/>
                  </a:ext>
                </a:extLst>
              </a:tr>
              <a:tr h="370721">
                <a:tc>
                  <a:txBody>
                    <a:bodyPr/>
                    <a:lstStyle/>
                    <a:p>
                      <a:r>
                        <a:rPr lang="en-US" sz="1200" b="0" dirty="0"/>
                        <a:t>Fully SMD compatible</a:t>
                      </a:r>
                    </a:p>
                  </a:txBody>
                  <a:tcPr marL="91411" marR="91411" marT="45705" marB="45705"/>
                </a:tc>
                <a:extLst>
                  <a:ext uri="{0D108BD9-81ED-4DB2-BD59-A6C34878D82A}">
                    <a16:rowId xmlns:a16="http://schemas.microsoft.com/office/drawing/2014/main" val="803507163"/>
                  </a:ext>
                </a:extLst>
              </a:tr>
              <a:tr h="370721">
                <a:tc>
                  <a:txBody>
                    <a:bodyPr/>
                    <a:lstStyle/>
                    <a:p>
                      <a:r>
                        <a:rPr lang="en-US" sz="1200" b="0" dirty="0"/>
                        <a:t>Very high ripple current capacity</a:t>
                      </a:r>
                    </a:p>
                  </a:txBody>
                  <a:tcPr marL="91411" marR="91411" marT="45705" marB="45705"/>
                </a:tc>
                <a:extLst>
                  <a:ext uri="{0D108BD9-81ED-4DB2-BD59-A6C34878D82A}">
                    <a16:rowId xmlns:a16="http://schemas.microsoft.com/office/drawing/2014/main" val="2244444475"/>
                  </a:ext>
                </a:extLst>
              </a:tr>
              <a:tr h="457053">
                <a:tc>
                  <a:txBody>
                    <a:bodyPr/>
                    <a:lstStyle/>
                    <a:p>
                      <a:r>
                        <a:rPr lang="en-US" sz="1200" b="0" dirty="0"/>
                        <a:t>Standard polymer derating:</a:t>
                      </a:r>
                    </a:p>
                    <a:p>
                      <a:r>
                        <a:rPr lang="en-US" sz="1200" b="0" dirty="0"/>
                        <a:t> 80 % applied / rated voltage</a:t>
                      </a:r>
                    </a:p>
                  </a:txBody>
                  <a:tcPr marL="91411" marR="91411" marT="45705" marB="45705"/>
                </a:tc>
                <a:extLst>
                  <a:ext uri="{0D108BD9-81ED-4DB2-BD59-A6C34878D82A}">
                    <a16:rowId xmlns:a16="http://schemas.microsoft.com/office/drawing/2014/main" val="3179128366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FF88473-5E54-4921-98B4-586B3C143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347" y="1450122"/>
            <a:ext cx="1072936" cy="11672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692F59-4E86-4B01-B50D-3BC56AAB9E7F}"/>
              </a:ext>
            </a:extLst>
          </p:cNvPr>
          <p:cNvSpPr txBox="1"/>
          <p:nvPr/>
        </p:nvSpPr>
        <p:spPr>
          <a:xfrm>
            <a:off x="304800" y="277798"/>
            <a:ext cx="10089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Stacked Polymer Capacitors – Features, Advantages, &amp; Benefits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460F85-F655-40A2-8BBB-0F65CC665582}"/>
              </a:ext>
            </a:extLst>
          </p:cNvPr>
          <p:cNvSpPr txBox="1"/>
          <p:nvPr/>
        </p:nvSpPr>
        <p:spPr>
          <a:xfrm>
            <a:off x="7155301" y="2137028"/>
            <a:ext cx="293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70C0"/>
                </a:solidFill>
              </a:rPr>
              <a:t>Customer-Specific Solutions </a:t>
            </a:r>
            <a:br>
              <a:rPr lang="en-US" b="1" i="1" dirty="0">
                <a:solidFill>
                  <a:srgbClr val="0070C0"/>
                </a:solidFill>
              </a:rPr>
            </a:br>
            <a:r>
              <a:rPr lang="en-US" b="1" i="1" u="sng" dirty="0">
                <a:solidFill>
                  <a:srgbClr val="0070C0"/>
                </a:solidFill>
              </a:rPr>
              <a:t>Available as Well </a:t>
            </a:r>
          </a:p>
        </p:txBody>
      </p:sp>
    </p:spTree>
    <p:extLst>
      <p:ext uri="{BB962C8B-B14F-4D97-AF65-F5344CB8AC3E}">
        <p14:creationId xmlns:p14="http://schemas.microsoft.com/office/powerpoint/2010/main" val="39239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96584864-71D1-473B-84A4-8404B4DC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915" y="2850511"/>
            <a:ext cx="8839200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EB9500"/>
              </a:buClr>
              <a:defRPr/>
            </a:pPr>
            <a:r>
              <a:rPr lang="en-US" sz="2000" b="1" i="1" kern="0" dirty="0">
                <a:solidFill>
                  <a:srgbClr val="333333"/>
                </a:solidFill>
              </a:rPr>
              <a:t>Alex Eidelman</a:t>
            </a:r>
            <a:r>
              <a:rPr lang="en-US" sz="2000" i="1" kern="0" dirty="0">
                <a:solidFill>
                  <a:srgbClr val="333333"/>
                </a:solidFill>
              </a:rPr>
              <a:t>, Vice President R&amp;D, Vishay Tantalum Division, Dimona, Israel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EB9500"/>
              </a:buClr>
              <a:defRPr/>
            </a:pPr>
            <a:r>
              <a:rPr lang="en-US" sz="2000" b="1" i="1" kern="0" dirty="0">
                <a:solidFill>
                  <a:srgbClr val="333333"/>
                </a:solidFill>
              </a:rPr>
              <a:t>Stanislav Zlatopolsky, </a:t>
            </a:r>
            <a:r>
              <a:rPr lang="en-US" sz="2000" i="1" dirty="0"/>
              <a:t>R&amp;D Project Leader, </a:t>
            </a:r>
            <a:r>
              <a:rPr lang="en-US" sz="2000" i="1" kern="0" dirty="0">
                <a:solidFill>
                  <a:srgbClr val="333333"/>
                </a:solidFill>
              </a:rPr>
              <a:t>Vishay Tantalum Division, Dimona, Israel</a:t>
            </a:r>
            <a:endParaRPr lang="en-US" sz="2000" i="1" dirty="0"/>
          </a:p>
          <a:p>
            <a:r>
              <a:rPr lang="en-US" sz="2000" b="1" i="1" kern="0" dirty="0">
                <a:solidFill>
                  <a:srgbClr val="333333"/>
                </a:solidFill>
              </a:rPr>
              <a:t>Yuri Stangrit, </a:t>
            </a:r>
            <a:r>
              <a:rPr lang="en-US" sz="2000" i="1" kern="0" dirty="0">
                <a:solidFill>
                  <a:srgbClr val="333333"/>
                </a:solidFill>
              </a:rPr>
              <a:t>Engineering Manager, Vishay Tantalum Division, Dimona, Israel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72AC0F-8B3C-4003-BE0C-30E036841498}"/>
              </a:ext>
            </a:extLst>
          </p:cNvPr>
          <p:cNvSpPr txBox="1">
            <a:spLocks/>
          </p:cNvSpPr>
          <p:nvPr/>
        </p:nvSpPr>
        <p:spPr>
          <a:xfrm>
            <a:off x="533400" y="2209800"/>
            <a:ext cx="7238999" cy="6407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61" kern="1200">
                <a:solidFill>
                  <a:srgbClr val="0084C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2400" b="1" cap="all" dirty="0"/>
              <a:t>Additional contributions by:</a:t>
            </a:r>
          </a:p>
        </p:txBody>
      </p:sp>
    </p:spTree>
    <p:extLst>
      <p:ext uri="{BB962C8B-B14F-4D97-AF65-F5344CB8AC3E}">
        <p14:creationId xmlns:p14="http://schemas.microsoft.com/office/powerpoint/2010/main" val="117028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457199" y="1295400"/>
            <a:ext cx="8285085" cy="5410200"/>
          </a:xfrm>
        </p:spPr>
        <p:txBody>
          <a:bodyPr/>
          <a:lstStyle/>
          <a:p>
            <a:pPr marL="422041" indent="-42204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sz="1600" dirty="0"/>
              <a:t>AMS customers’ challenging “problem statement”</a:t>
            </a:r>
          </a:p>
          <a:p>
            <a:pPr marL="422041" indent="-42204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sz="1600" dirty="0"/>
              <a:t>Tantalum Capacitor Product Hierarchy</a:t>
            </a:r>
          </a:p>
          <a:p>
            <a:pPr marL="422041" indent="-42204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sz="1600" dirty="0"/>
              <a:t>Advantages of Vishay Anode Technology</a:t>
            </a:r>
          </a:p>
          <a:p>
            <a:pPr marL="422041" indent="-42204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sz="1600" dirty="0"/>
              <a:t>T54 Hi-Rel COTS Screening and Performance of Individual Components</a:t>
            </a:r>
          </a:p>
          <a:p>
            <a:pPr marL="422041" indent="-42204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sz="1600" dirty="0"/>
              <a:t>Technical Details of Stack Construction</a:t>
            </a:r>
          </a:p>
          <a:p>
            <a:pPr marL="422041" indent="-42204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sz="1600" dirty="0"/>
              <a:t>Vishay Hi-Rel COTS Polymer Capacitors Skyline</a:t>
            </a:r>
          </a:p>
          <a:p>
            <a:pPr marL="422041" indent="-42204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sz="1600" dirty="0"/>
              <a:t>Stack Assembly and Testing Flow Chart</a:t>
            </a:r>
          </a:p>
          <a:p>
            <a:pPr marL="422041" indent="-42204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sz="1600" dirty="0"/>
              <a:t>T54 Hi-Rel COTS Screening and Performance of </a:t>
            </a:r>
            <a:r>
              <a:rPr lang="en-US" sz="1600" i="1" dirty="0"/>
              <a:t>Polymer Stacked Solutions</a:t>
            </a:r>
          </a:p>
          <a:p>
            <a:pPr marL="422041" indent="-42204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sz="1600" dirty="0"/>
              <a:t>Robust Mechanical Performance: Shock and Vibration</a:t>
            </a:r>
          </a:p>
          <a:p>
            <a:pPr marL="422041" indent="-42204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sz="1600" dirty="0"/>
              <a:t>Vishay Leading-Edge CAP – Voltage Offering in T54 Vishay Hi-Rel COTS</a:t>
            </a:r>
          </a:p>
          <a:p>
            <a:pPr marL="422041" indent="-42204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sz="1600" dirty="0"/>
              <a:t>Summary of Features &gt;&gt;&gt; Advantages &gt;&gt;&gt; Benefits</a:t>
            </a:r>
          </a:p>
          <a:p>
            <a:pPr marL="422041" indent="-42204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sz="1600" dirty="0"/>
              <a:t>Dedications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533400"/>
            <a:ext cx="5638801" cy="574260"/>
          </a:xfrm>
        </p:spPr>
        <p:txBody>
          <a:bodyPr anchor="ctr"/>
          <a:lstStyle/>
          <a:p>
            <a:pPr>
              <a:defRPr/>
            </a:pPr>
            <a:r>
              <a:rPr lang="en-US" sz="2400" b="1" dirty="0"/>
              <a:t>Stacked Polymer Tantalum Capacitors - </a:t>
            </a:r>
            <a:r>
              <a:rPr lang="en-US" sz="2400" b="1" dirty="0">
                <a:ea typeface="ＭＳ Ｐゴシック" panose="020B0600070205080204" pitchFamily="34" charset="-128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738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7ECCE-FCDA-4571-84BB-C316DEC29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249" y="3738265"/>
            <a:ext cx="7991087" cy="1023940"/>
          </a:xfrm>
        </p:spPr>
        <p:txBody>
          <a:bodyPr>
            <a:normAutofit/>
          </a:bodyPr>
          <a:lstStyle/>
          <a:p>
            <a:r>
              <a:rPr lang="en-US" sz="2800" i="1" dirty="0"/>
              <a:t>Vishay Tantalum Capacitors</a:t>
            </a:r>
            <a:br>
              <a:rPr lang="en-US" sz="2800" i="1" dirty="0"/>
            </a:br>
            <a:r>
              <a:rPr lang="en-US" sz="2800" i="1" dirty="0"/>
              <a:t>Leading the Industry in Design Innovation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663D1C-D314-40F8-B016-69B0872DD517}"/>
              </a:ext>
            </a:extLst>
          </p:cNvPr>
          <p:cNvSpPr txBox="1"/>
          <p:nvPr/>
        </p:nvSpPr>
        <p:spPr>
          <a:xfrm>
            <a:off x="609600" y="31242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5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8955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428890"/>
            <a:ext cx="944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Problem Statement:  </a:t>
            </a:r>
            <a:br>
              <a:rPr lang="en-US" sz="2400" b="1" u="sng" dirty="0">
                <a:solidFill>
                  <a:srgbClr val="0070C0"/>
                </a:solidFill>
              </a:rPr>
            </a:br>
            <a:endParaRPr lang="en-US" sz="2400" b="1" u="sng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179D3E-6463-4B48-80A8-30349D2738BC}"/>
              </a:ext>
            </a:extLst>
          </p:cNvPr>
          <p:cNvSpPr/>
          <p:nvPr/>
        </p:nvSpPr>
        <p:spPr>
          <a:xfrm>
            <a:off x="304800" y="2224267"/>
            <a:ext cx="10799135" cy="3894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 customers’ designs require the use of high capacitance values for bulk energy storage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 applications and environmental requirements demand highly reliable, ruggedized capacitor solutions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While “footprint” comes at a premium, these various applications can often make use of available vertical space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 challenges require an innovative design approach to fulfill the rigorous requirements frequently facing our AMS customers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 to begin?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1FDC89-5DD6-7541-B638-226C88E68479}"/>
              </a:ext>
            </a:extLst>
          </p:cNvPr>
          <p:cNvSpPr txBox="1"/>
          <p:nvPr/>
        </p:nvSpPr>
        <p:spPr>
          <a:xfrm>
            <a:off x="304800" y="905943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b="1" u="sng" dirty="0">
                <a:solidFill>
                  <a:srgbClr val="0070C0"/>
                </a:solidFill>
              </a:rPr>
            </a:br>
            <a:r>
              <a:rPr lang="en-US" sz="2400" b="1" u="sng" dirty="0">
                <a:solidFill>
                  <a:srgbClr val="0070C0"/>
                </a:solidFill>
              </a:rPr>
              <a:t>Addressing AMS Customers’ Demanding Design Requirements</a:t>
            </a:r>
            <a:endParaRPr lang="en-US" sz="2400" b="1" u="sng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9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029090AB-65C0-4E86-810D-ACB4B4208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988" y="1371600"/>
            <a:ext cx="7467600" cy="457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b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b="1" kern="0" dirty="0">
              <a:solidFill>
                <a:srgbClr val="122855"/>
              </a:solidFill>
              <a:latin typeface="Helvetica" charset="0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8463E605-6287-485C-9F51-30071340A855}"/>
              </a:ext>
            </a:extLst>
          </p:cNvPr>
          <p:cNvGrpSpPr>
            <a:grpSpLocks/>
          </p:cNvGrpSpPr>
          <p:nvPr/>
        </p:nvGrpSpPr>
        <p:grpSpPr bwMode="auto">
          <a:xfrm>
            <a:off x="2906714" y="1371601"/>
            <a:ext cx="5768975" cy="3533775"/>
            <a:chOff x="1111" y="864"/>
            <a:chExt cx="3634" cy="2226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0E488237-8993-4D3B-8BFF-5EF8109DE1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11" y="864"/>
              <a:ext cx="3634" cy="2226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b="1" kern="0" dirty="0">
                <a:solidFill>
                  <a:srgbClr val="122855"/>
                </a:solidFill>
                <a:latin typeface="Helvetica" charset="0"/>
              </a:endParaRPr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C6C97DA9-E77B-4860-9D88-2E61D2A36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" y="2618"/>
              <a:ext cx="1652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Helvetica" charset="0"/>
                </a:rPr>
                <a:t>Hi-Rel COTS</a:t>
              </a:r>
            </a:p>
          </p:txBody>
        </p:sp>
      </p:grpSp>
      <p:sp>
        <p:nvSpPr>
          <p:cNvPr id="13" name="Rectangle 8">
            <a:extLst>
              <a:ext uri="{FF2B5EF4-FFF2-40B4-BE49-F238E27FC236}">
                <a16:creationId xmlns:a16="http://schemas.microsoft.com/office/drawing/2014/main" id="{AD25190B-9350-4109-9810-9EB7131EB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kern="0" dirty="0">
                <a:solidFill>
                  <a:srgbClr val="0070C0"/>
                </a:solidFill>
                <a:latin typeface="Arial"/>
              </a:rPr>
              <a:t>Tantalum Capacitor Product Hierarchy</a:t>
            </a: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6683EFD1-5FCA-41E9-933A-D9495E7C3E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8563" y="1371600"/>
            <a:ext cx="4108450" cy="251460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b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b="1" kern="0" dirty="0">
              <a:solidFill>
                <a:srgbClr val="122855"/>
              </a:solidFill>
              <a:latin typeface="Helvetica" charset="0"/>
            </a:endParaRPr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7964C75A-6825-4FE0-94D8-22C593C79A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0413" y="1371601"/>
            <a:ext cx="2444750" cy="1497013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  <a:latin typeface="Helvetica" charset="0"/>
              </a:rPr>
              <a:t>Space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BA274FAA-0DB9-4434-8CD0-64A3ADBCD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0922" y="5199064"/>
            <a:ext cx="6085320" cy="50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Helvetica" charset="0"/>
              </a:rPr>
              <a:t>Commercial-Grade Capacitors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DE592600-904E-4405-BFD4-8C830BC4B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8872" y="3186114"/>
            <a:ext cx="1869423" cy="50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Helvetica" charset="0"/>
              </a:rPr>
              <a:t>Mil-Spec</a:t>
            </a:r>
          </a:p>
        </p:txBody>
      </p:sp>
      <p:sp>
        <p:nvSpPr>
          <p:cNvPr id="18" name="AutoShape 13">
            <a:extLst>
              <a:ext uri="{FF2B5EF4-FFF2-40B4-BE49-F238E27FC236}">
                <a16:creationId xmlns:a16="http://schemas.microsoft.com/office/drawing/2014/main" id="{8C26EC70-70C8-47CC-9CE4-7B49106E1F6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684212" y="3429000"/>
            <a:ext cx="4495800" cy="533400"/>
          </a:xfrm>
          <a:prstGeom prst="rightArrow">
            <a:avLst>
              <a:gd name="adj1" fmla="val 50602"/>
              <a:gd name="adj2" fmla="val 57205"/>
            </a:avLst>
          </a:prstGeom>
          <a:gradFill rotWithShape="1">
            <a:gsLst>
              <a:gs pos="0">
                <a:srgbClr val="FFFFFF"/>
              </a:gs>
              <a:gs pos="100000">
                <a:srgbClr val="2C8AD2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122855"/>
                </a:solidFill>
                <a:latin typeface="Helvetica" charset="0"/>
              </a:rPr>
              <a:t>Reliability Performance</a:t>
            </a:r>
          </a:p>
        </p:txBody>
      </p:sp>
      <p:sp>
        <p:nvSpPr>
          <p:cNvPr id="19" name="AutoShape 14">
            <a:extLst>
              <a:ext uri="{FF2B5EF4-FFF2-40B4-BE49-F238E27FC236}">
                <a16:creationId xmlns:a16="http://schemas.microsoft.com/office/drawing/2014/main" id="{DC873DF0-ABFE-4E49-AB40-B868D78E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914" y="5994400"/>
            <a:ext cx="7391400" cy="533400"/>
          </a:xfrm>
          <a:prstGeom prst="leftRightArrow">
            <a:avLst>
              <a:gd name="adj1" fmla="val 50000"/>
              <a:gd name="adj2" fmla="val 71916"/>
            </a:avLst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122855"/>
                </a:solidFill>
                <a:latin typeface="Helvetica" charset="0"/>
              </a:rPr>
              <a:t>Product Breadth</a:t>
            </a:r>
          </a:p>
        </p:txBody>
      </p:sp>
      <p:sp>
        <p:nvSpPr>
          <p:cNvPr id="20" name="AutoShape 15">
            <a:extLst>
              <a:ext uri="{FF2B5EF4-FFF2-40B4-BE49-F238E27FC236}">
                <a16:creationId xmlns:a16="http://schemas.microsoft.com/office/drawing/2014/main" id="{8F72A8B6-C892-4B98-893F-CEB0DA48E06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621588" y="3429000"/>
            <a:ext cx="4495800" cy="533400"/>
          </a:xfrm>
          <a:prstGeom prst="rightArrow">
            <a:avLst>
              <a:gd name="adj1" fmla="val 50602"/>
              <a:gd name="adj2" fmla="val 57205"/>
            </a:avLst>
          </a:prstGeom>
          <a:gradFill rotWithShape="1">
            <a:gsLst>
              <a:gs pos="0">
                <a:srgbClr val="FFFFFF"/>
              </a:gs>
              <a:gs pos="100000">
                <a:srgbClr val="2C8AD2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122855"/>
                </a:solidFill>
                <a:latin typeface="Helvetica" charset="0"/>
              </a:rPr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163564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13785" cy="422031"/>
          </a:xfrm>
        </p:spPr>
        <p:txBody>
          <a:bodyPr/>
          <a:lstStyle/>
          <a:p>
            <a:pPr eaLnBrk="1" hangingPunct="1"/>
            <a:r>
              <a:rPr lang="en-US" altLang="en-US" sz="2399" b="1" dirty="0">
                <a:solidFill>
                  <a:srgbClr val="0070C0"/>
                </a:solidFill>
              </a:rPr>
              <a:t>Advantages of Vishay Anode Technology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099755"/>
              </p:ext>
            </p:extLst>
          </p:nvPr>
        </p:nvGraphicFramePr>
        <p:xfrm>
          <a:off x="533400" y="1447800"/>
          <a:ext cx="8386875" cy="419657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76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9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6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57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</a:rPr>
                        <a:t>Process step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4" marR="7354" marT="7354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</a:rPr>
                        <a:t>Industry practice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4" marR="7354" marT="7354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</a:rPr>
                        <a:t>Vishay practice</a:t>
                      </a:r>
                      <a:endParaRPr lang="en-US" sz="17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4" marR="7354" marT="735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solidFill>
                            <a:srgbClr val="0070C0"/>
                          </a:solidFill>
                          <a:effectLst>
                            <a:outerShdw blurRad="50800" dist="50800" dir="5400000" algn="ctr" rotWithShape="0">
                              <a:schemeClr val="bg1">
                                <a:lumMod val="85000"/>
                              </a:schemeClr>
                            </a:outerShdw>
                          </a:effectLst>
                        </a:rPr>
                        <a:t>Advantage of Vishay technology</a:t>
                      </a:r>
                      <a:endParaRPr lang="en-US" sz="1700" b="1" i="0" u="none" strike="noStrike" dirty="0">
                        <a:solidFill>
                          <a:srgbClr val="0070C0"/>
                        </a:solidFill>
                        <a:effectLst>
                          <a:outerShdw blurRad="50800" dist="50800" dir="5400000" algn="ctr" rotWithShape="0">
                            <a:schemeClr val="bg1">
                              <a:lumMod val="85000"/>
                            </a:scheme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354" marR="7354" marT="735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2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Anode </a:t>
                      </a:r>
                      <a:r>
                        <a:rPr lang="en-US" sz="1700" u="none" strike="noStrike" dirty="0" err="1">
                          <a:effectLst/>
                        </a:rPr>
                        <a:t>delubrication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4" marR="7354" marT="7354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Thermal [burn</a:t>
                      </a:r>
                      <a:r>
                        <a:rPr lang="en-US" sz="1700" u="none" strike="noStrike" baseline="0" dirty="0">
                          <a:effectLst/>
                        </a:rPr>
                        <a:t>-</a:t>
                      </a:r>
                      <a:r>
                        <a:rPr lang="en-US" sz="1700" u="none" strike="noStrike" dirty="0">
                          <a:effectLst/>
                        </a:rPr>
                        <a:t>out @ 1000 </a:t>
                      </a:r>
                      <a:r>
                        <a:rPr lang="en-US" sz="1700" u="none" strike="noStrike" baseline="30000" dirty="0">
                          <a:effectLst/>
                        </a:rPr>
                        <a:t>o</a:t>
                      </a:r>
                      <a:r>
                        <a:rPr lang="en-US" sz="1700" u="none" strike="noStrike" dirty="0">
                          <a:effectLst/>
                        </a:rPr>
                        <a:t>C]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carbon content </a:t>
                      </a:r>
                    </a:p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~</a:t>
                      </a:r>
                      <a:r>
                        <a:rPr lang="en-US" sz="1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300 ppm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4" marR="7354" marT="7354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Our proprietary process guarantees carbon content </a:t>
                      </a:r>
                      <a:r>
                        <a:rPr lang="en-US" sz="1700" u="none" strike="noStrike" dirty="0">
                          <a:solidFill>
                            <a:srgbClr val="2772C6"/>
                          </a:solidFill>
                          <a:effectLst/>
                        </a:rPr>
                        <a:t>≤30 </a:t>
                      </a:r>
                      <a:r>
                        <a:rPr lang="en-US" sz="17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ppm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4" marR="7354" marT="735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1700" u="none" strike="noStrike" dirty="0">
                          <a:solidFill>
                            <a:srgbClr val="0070C0"/>
                          </a:solidFill>
                          <a:effectLst>
                            <a:outerShdw blurRad="50800" dist="50800" dir="5400000" algn="ctr" rotWithShape="0">
                              <a:schemeClr val="bg1">
                                <a:lumMod val="85000"/>
                              </a:schemeClr>
                            </a:outerShdw>
                          </a:effectLst>
                        </a:rPr>
                        <a:t>Defect-free dielectric;</a:t>
                      </a:r>
                    </a:p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1700" u="none" strike="noStrike" dirty="0">
                          <a:solidFill>
                            <a:srgbClr val="0070C0"/>
                          </a:solidFill>
                          <a:effectLst>
                            <a:outerShdw blurRad="50800" dist="50800" dir="5400000" algn="ctr" rotWithShape="0">
                              <a:schemeClr val="bg1">
                                <a:lumMod val="85000"/>
                              </a:schemeClr>
                            </a:outerShdw>
                          </a:effectLst>
                        </a:rPr>
                        <a:t>Low DC leakage;</a:t>
                      </a:r>
                      <a:br>
                        <a:rPr lang="en-US" sz="1700" u="none" strike="noStrike" dirty="0">
                          <a:solidFill>
                            <a:srgbClr val="0070C0"/>
                          </a:solidFill>
                          <a:effectLst>
                            <a:outerShdw blurRad="50800" dist="50800" dir="5400000" algn="ctr" rotWithShape="0">
                              <a:schemeClr val="bg1">
                                <a:lumMod val="85000"/>
                              </a:schemeClr>
                            </a:outerShdw>
                          </a:effectLst>
                        </a:rPr>
                      </a:br>
                      <a:r>
                        <a:rPr lang="en-US" sz="1700" u="none" strike="noStrike" dirty="0">
                          <a:solidFill>
                            <a:srgbClr val="0070C0"/>
                          </a:solidFill>
                          <a:effectLst>
                            <a:outerShdw blurRad="50800" dist="50800" dir="5400000" algn="ctr" rotWithShape="0">
                              <a:schemeClr val="bg1">
                                <a:lumMod val="85000"/>
                              </a:schemeClr>
                            </a:outerShdw>
                          </a:effectLst>
                        </a:rPr>
                        <a:t>Long term reliability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>
                          <a:outerShdw blurRad="50800" dist="50800" dir="5400000" algn="ctr" rotWithShape="0">
                            <a:schemeClr val="bg1">
                              <a:lumMod val="85000"/>
                            </a:scheme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354" marR="7354" marT="735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7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Process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4" marR="7354" marT="7354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Oxygen content </a:t>
                      </a:r>
                    </a:p>
                    <a:p>
                      <a:pPr algn="ctr" fontAlgn="ctr"/>
                      <a:r>
                        <a:rPr lang="en-US" sz="1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~5000 ppm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4" marR="7354" marT="7354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Added proprietary process reduces oxygen content to</a:t>
                      </a:r>
                    </a:p>
                    <a:p>
                      <a:pPr algn="ctr" fontAlgn="ctr"/>
                      <a:r>
                        <a:rPr lang="en-US" sz="17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~4000 ppm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4" marR="7354" marT="735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34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Wire attachment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4" marR="7354" marT="7354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1700" u="sng" strike="noStrike" dirty="0">
                          <a:effectLst/>
                        </a:rPr>
                        <a:t>Embedded</a:t>
                      </a:r>
                      <a:endParaRPr lang="en-US" sz="17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Good strength attachment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4" marR="7354" marT="7354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sng" strike="noStrike" dirty="0">
                          <a:effectLst/>
                        </a:rPr>
                        <a:t>Welded</a:t>
                      </a:r>
                      <a:endParaRPr lang="en-US" sz="1700" b="1" i="0" u="sng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7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Excellent strength attachment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4" marR="7354" marT="735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solidFill>
                            <a:srgbClr val="0070C0"/>
                          </a:solidFill>
                          <a:effectLst>
                            <a:outerShdw blurRad="50800" dist="50800" dir="5400000" algn="ctr" rotWithShape="0">
                              <a:schemeClr val="bg1">
                                <a:lumMod val="85000"/>
                              </a:schemeClr>
                            </a:outerShdw>
                          </a:effectLst>
                        </a:rPr>
                        <a:t>Improved ability to withstand reflow stress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>
                          <a:outerShdw blurRad="50800" dist="50800" dir="5400000" algn="ctr" rotWithShape="0">
                            <a:schemeClr val="bg1">
                              <a:lumMod val="85000"/>
                            </a:scheme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354" marR="7354" marT="735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7" name="Picture 3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057509"/>
            <a:ext cx="1982269" cy="127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9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A2EE1FA-1A43-45CA-9771-7249313F27BA}"/>
              </a:ext>
            </a:extLst>
          </p:cNvPr>
          <p:cNvGrpSpPr/>
          <p:nvPr/>
        </p:nvGrpSpPr>
        <p:grpSpPr>
          <a:xfrm>
            <a:off x="2204491" y="1524000"/>
            <a:ext cx="7783018" cy="4580980"/>
            <a:chOff x="1857371" y="1471750"/>
            <a:chExt cx="7783018" cy="4580980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00EE7C35-3DF6-410C-9722-8BBF5D3752E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92844449"/>
                </p:ext>
              </p:extLst>
            </p:nvPr>
          </p:nvGraphicFramePr>
          <p:xfrm>
            <a:off x="1857371" y="1471750"/>
            <a:ext cx="7783018" cy="45809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1CBAFF-BDAA-447D-8FC4-31BD09D6E95D}"/>
                </a:ext>
              </a:extLst>
            </p:cNvPr>
            <p:cNvSpPr/>
            <p:nvPr/>
          </p:nvSpPr>
          <p:spPr>
            <a:xfrm>
              <a:off x="5756366" y="3204754"/>
              <a:ext cx="217714" cy="2242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1D9F253-80C1-42FC-98A7-1639FB0ABE89}"/>
              </a:ext>
            </a:extLst>
          </p:cNvPr>
          <p:cNvSpPr txBox="1"/>
          <p:nvPr/>
        </p:nvSpPr>
        <p:spPr>
          <a:xfrm>
            <a:off x="228600" y="399077"/>
            <a:ext cx="9371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DCL Values and Carbon %</a:t>
            </a:r>
          </a:p>
          <a:p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Tantalum Powder: 23K CV/g; 1550°C sintering; 120V Dielectric Formation </a:t>
            </a:r>
          </a:p>
        </p:txBody>
      </p:sp>
    </p:spTree>
    <p:extLst>
      <p:ext uri="{BB962C8B-B14F-4D97-AF65-F5344CB8AC3E}">
        <p14:creationId xmlns:p14="http://schemas.microsoft.com/office/powerpoint/2010/main" val="268591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CA1DEC-631F-524F-9489-D4E2E5284788}"/>
              </a:ext>
            </a:extLst>
          </p:cNvPr>
          <p:cNvSpPr/>
          <p:nvPr/>
        </p:nvSpPr>
        <p:spPr>
          <a:xfrm>
            <a:off x="6589817" y="1546219"/>
            <a:ext cx="3426188" cy="4004626"/>
          </a:xfrm>
          <a:prstGeom prst="rect">
            <a:avLst/>
          </a:prstGeom>
          <a:solidFill>
            <a:schemeClr val="bg2">
              <a:lumMod val="90000"/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a3_5a"/>
          <p:cNvPicPr>
            <a:picLocks noChangeAspect="1" noChangeArrowheads="1"/>
          </p:cNvPicPr>
          <p:nvPr/>
        </p:nvPicPr>
        <p:blipFill>
          <a:blip r:embed="rId3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637" y="2506971"/>
            <a:ext cx="2227115" cy="1600739"/>
          </a:xfrm>
          <a:prstGeom prst="rect">
            <a:avLst/>
          </a:prstGeom>
          <a:noFill/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03773"/>
            <a:ext cx="7713785" cy="422031"/>
          </a:xfrm>
        </p:spPr>
        <p:txBody>
          <a:bodyPr/>
          <a:lstStyle/>
          <a:p>
            <a:pPr eaLnBrk="1" hangingPunct="1"/>
            <a:r>
              <a:rPr lang="en-US" altLang="en-US" sz="2399" b="1" dirty="0">
                <a:solidFill>
                  <a:srgbClr val="0070C0"/>
                </a:solidFill>
              </a:rPr>
              <a:t>Advantages of Vishay Anode Technology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794500" y="4218517"/>
            <a:ext cx="3221505" cy="116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Aft>
                <a:spcPts val="400"/>
              </a:spcAft>
              <a:buClr>
                <a:srgbClr val="2A83D2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Aft>
                <a:spcPts val="400"/>
              </a:spcAft>
              <a:buFont typeface="Times" panose="02020603050405020304" pitchFamily="18" charset="0"/>
              <a:buChar char="•"/>
              <a:defRPr sz="22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ts val="400"/>
              </a:spcAft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Aft>
                <a:spcPts val="400"/>
              </a:spcAft>
              <a:buChar char="›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fontAlgn="ctr">
              <a:lnSpc>
                <a:spcPct val="100000"/>
              </a:lnSpc>
              <a:buNone/>
              <a:defRPr/>
            </a:pPr>
            <a:r>
              <a:rPr lang="en-US" altLang="en-US" sz="1662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Defect-free Ta</a:t>
            </a:r>
            <a:r>
              <a:rPr lang="en-US" altLang="en-US" sz="1662" baseline="-25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1662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altLang="en-US" sz="1662" baseline="-25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altLang="en-US" sz="1662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dielectric formed over high CV sintered Ta slug by anodization at 50 V. </a:t>
            </a:r>
          </a:p>
          <a:p>
            <a:pPr algn="l" fontAlgn="ctr">
              <a:lnSpc>
                <a:spcPct val="100000"/>
              </a:lnSpc>
              <a:buNone/>
              <a:defRPr/>
            </a:pPr>
            <a:r>
              <a:rPr lang="en-US" altLang="en-US" sz="1662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 crystals found!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83" y="1236348"/>
            <a:ext cx="5670835" cy="4917678"/>
          </a:xfrm>
          <a:prstGeom prst="rect">
            <a:avLst/>
          </a:prstGeom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6781800" y="1588445"/>
            <a:ext cx="2347649" cy="85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Aft>
                <a:spcPts val="400"/>
              </a:spcAft>
              <a:buClr>
                <a:srgbClr val="2A83D2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Aft>
                <a:spcPts val="400"/>
              </a:spcAft>
              <a:buFont typeface="Times" panose="02020603050405020304" pitchFamily="18" charset="0"/>
              <a:buChar char="•"/>
              <a:defRPr sz="22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ts val="400"/>
              </a:spcAft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Aft>
                <a:spcPts val="400"/>
              </a:spcAft>
              <a:buChar char="›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ctr">
              <a:lnSpc>
                <a:spcPct val="100000"/>
              </a:lnSpc>
              <a:buNone/>
              <a:defRPr/>
            </a:pPr>
            <a:r>
              <a:rPr lang="en-US" altLang="en-US" sz="1662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Typical appearance of crystals in Ta</a:t>
            </a:r>
            <a:r>
              <a:rPr lang="en-US" altLang="en-US" sz="1662" baseline="-25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1662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altLang="en-US" sz="1662" baseline="-25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altLang="en-US" sz="1662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dielectric </a:t>
            </a:r>
          </a:p>
        </p:txBody>
      </p:sp>
      <p:pic>
        <p:nvPicPr>
          <p:cNvPr id="2050" name="Picture 2" descr="image0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839725"/>
            <a:ext cx="2260023" cy="14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46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B06B6E-A849-594A-9F30-1606B542E444}"/>
              </a:ext>
            </a:extLst>
          </p:cNvPr>
          <p:cNvSpPr/>
          <p:nvPr/>
        </p:nvSpPr>
        <p:spPr>
          <a:xfrm>
            <a:off x="5915184" y="257978"/>
            <a:ext cx="4828601" cy="6342043"/>
          </a:xfrm>
          <a:prstGeom prst="rect">
            <a:avLst/>
          </a:prstGeom>
          <a:solidFill>
            <a:schemeClr val="bg1">
              <a:lumMod val="85000"/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79ADAE3-7C15-4337-9118-4C317976F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52196"/>
            <a:ext cx="8686800" cy="943765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 dirty="0"/>
              <a:t>T54 Hi-Rel COTS </a:t>
            </a:r>
            <a:br>
              <a:rPr lang="en-US" sz="3600" b="1" dirty="0"/>
            </a:br>
            <a:r>
              <a:rPr lang="en-US" sz="3600" b="1" dirty="0"/>
              <a:t>Screening Flow Chart</a:t>
            </a:r>
            <a:endParaRPr lang="en-US" sz="3600" b="1" dirty="0">
              <a:solidFill>
                <a:srgbClr val="FF0000"/>
              </a:solidFill>
              <a:highlight>
                <a:srgbClr val="00FF00"/>
              </a:highligh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123991-A436-4BBB-8444-B644C563F302}"/>
              </a:ext>
            </a:extLst>
          </p:cNvPr>
          <p:cNvGrpSpPr/>
          <p:nvPr/>
        </p:nvGrpSpPr>
        <p:grpSpPr>
          <a:xfrm>
            <a:off x="6144198" y="436543"/>
            <a:ext cx="4353711" cy="5981700"/>
            <a:chOff x="2431256" y="762000"/>
            <a:chExt cx="4303236" cy="591235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4040036-6516-4F58-AE4D-AE76DCCD9C05}"/>
                </a:ext>
              </a:extLst>
            </p:cNvPr>
            <p:cNvSpPr txBox="1"/>
            <p:nvPr/>
          </p:nvSpPr>
          <p:spPr>
            <a:xfrm>
              <a:off x="2436812" y="762000"/>
              <a:ext cx="4297680" cy="517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Reflow conditioning</a:t>
              </a:r>
            </a:p>
            <a:p>
              <a:pPr algn="ctr"/>
              <a:r>
                <a:rPr lang="en-US" sz="1200" i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MIL-PFR-55365 par. 4.7.10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CCD3A3-C232-4D0D-A35E-81EE58C8E32E}"/>
                </a:ext>
              </a:extLst>
            </p:cNvPr>
            <p:cNvSpPr txBox="1"/>
            <p:nvPr/>
          </p:nvSpPr>
          <p:spPr>
            <a:xfrm>
              <a:off x="2431256" y="6089576"/>
              <a:ext cx="429768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Finished individual components</a:t>
              </a:r>
            </a:p>
            <a:p>
              <a:pPr algn="ctr"/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100 % screening: MIL-PFR-55365 style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DA0845-C70A-4CC0-800D-ABA949A9F5E8}"/>
                </a:ext>
              </a:extLst>
            </p:cNvPr>
            <p:cNvSpPr txBox="1"/>
            <p:nvPr/>
          </p:nvSpPr>
          <p:spPr>
            <a:xfrm>
              <a:off x="2436812" y="1509666"/>
              <a:ext cx="4297680" cy="776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Surge current testing, including </a:t>
              </a:r>
            </a:p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+25 °C and -55 °C / +85 °C options</a:t>
              </a:r>
            </a:p>
            <a:p>
              <a:pPr algn="ctr"/>
              <a:r>
                <a:rPr lang="en-US" sz="1200" i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MIL-PFR-55365 par. 4.7.18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91713F-6556-48EB-8D11-0340A5FA8175}"/>
                </a:ext>
              </a:extLst>
            </p:cNvPr>
            <p:cNvSpPr txBox="1"/>
            <p:nvPr/>
          </p:nvSpPr>
          <p:spPr>
            <a:xfrm>
              <a:off x="2436812" y="2521964"/>
              <a:ext cx="4297680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Accelerated voltage conditioning</a:t>
              </a:r>
            </a:p>
            <a:p>
              <a:pPr algn="ctr"/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MIL-PFR-55365 par. 4.7.5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C11D68-1FD7-445C-ACC8-969973702D79}"/>
                </a:ext>
              </a:extLst>
            </p:cNvPr>
            <p:cNvSpPr txBox="1"/>
            <p:nvPr/>
          </p:nvSpPr>
          <p:spPr>
            <a:xfrm>
              <a:off x="2436812" y="3254296"/>
              <a:ext cx="4297680" cy="822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Thermal shock: </a:t>
              </a:r>
            </a:p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-55 °C / +125 °C, 5 cycles</a:t>
              </a:r>
            </a:p>
            <a:p>
              <a:pPr algn="ctr"/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method 107 of MIL-STD-202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94C8DB-09EB-4FEF-9E6C-64077BDAC7F9}"/>
                </a:ext>
              </a:extLst>
            </p:cNvPr>
            <p:cNvSpPr txBox="1"/>
            <p:nvPr/>
          </p:nvSpPr>
          <p:spPr>
            <a:xfrm>
              <a:off x="2436812" y="4254165"/>
              <a:ext cx="4297680" cy="6084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Statistical DC leakage (DCL) screening at elevated temperature </a:t>
              </a:r>
              <a:r>
                <a:rPr lang="en-US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voltage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607DFA-7B5E-4F5C-88D3-6915B6C0521F}"/>
                </a:ext>
              </a:extLst>
            </p:cNvPr>
            <p:cNvSpPr txBox="1"/>
            <p:nvPr/>
          </p:nvSpPr>
          <p:spPr>
            <a:xfrm>
              <a:off x="2436812" y="5077618"/>
              <a:ext cx="4297680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Statistical DCL and ESR screening at room temperature and rated voltage</a:t>
              </a:r>
            </a:p>
            <a:p>
              <a:pPr algn="ctr"/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MIL-PFR-55365 par. 4.7.6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5AAE64-2C27-4262-884B-2AF6C6B920D0}"/>
                </a:ext>
              </a:extLst>
            </p:cNvPr>
            <p:cNvCxnSpPr/>
            <p:nvPr/>
          </p:nvCxnSpPr>
          <p:spPr>
            <a:xfrm flipH="1">
              <a:off x="4580096" y="4834837"/>
              <a:ext cx="11112" cy="22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B695D4F-8365-4084-A9E3-98B406B93387}"/>
                </a:ext>
              </a:extLst>
            </p:cNvPr>
            <p:cNvCxnSpPr/>
            <p:nvPr/>
          </p:nvCxnSpPr>
          <p:spPr>
            <a:xfrm>
              <a:off x="4585652" y="1315998"/>
              <a:ext cx="0" cy="182880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9C7AB39-9EEF-452C-8FEF-5FDC505F73AF}"/>
                </a:ext>
              </a:extLst>
            </p:cNvPr>
            <p:cNvCxnSpPr/>
            <p:nvPr/>
          </p:nvCxnSpPr>
          <p:spPr>
            <a:xfrm>
              <a:off x="4585652" y="2335228"/>
              <a:ext cx="0" cy="182880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EC2AC9C-B1BB-4FC9-A9C7-EBC9A338E47A}"/>
                </a:ext>
              </a:extLst>
            </p:cNvPr>
            <p:cNvCxnSpPr/>
            <p:nvPr/>
          </p:nvCxnSpPr>
          <p:spPr>
            <a:xfrm>
              <a:off x="4585652" y="3071416"/>
              <a:ext cx="0" cy="182880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9400674-B6BA-4B64-9D86-0657EED3F7E2}"/>
                </a:ext>
              </a:extLst>
            </p:cNvPr>
            <p:cNvCxnSpPr/>
            <p:nvPr/>
          </p:nvCxnSpPr>
          <p:spPr>
            <a:xfrm>
              <a:off x="4585652" y="4079858"/>
              <a:ext cx="0" cy="182880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1462A51-C3FE-403B-B301-EAA3820EE9CA}"/>
                </a:ext>
              </a:extLst>
            </p:cNvPr>
            <p:cNvCxnSpPr/>
            <p:nvPr/>
          </p:nvCxnSpPr>
          <p:spPr>
            <a:xfrm>
              <a:off x="4585652" y="4900496"/>
              <a:ext cx="0" cy="182880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47F8200-F105-4EC5-835B-61787A2E36B5}"/>
                </a:ext>
              </a:extLst>
            </p:cNvPr>
            <p:cNvCxnSpPr/>
            <p:nvPr/>
          </p:nvCxnSpPr>
          <p:spPr>
            <a:xfrm>
              <a:off x="4591208" y="5900578"/>
              <a:ext cx="0" cy="182880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654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D00BE88-2E48-4843-A63C-5887AE00DA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87" t="1685" r="6412" b="2606"/>
          <a:stretch/>
        </p:blipFill>
        <p:spPr>
          <a:xfrm>
            <a:off x="3848066" y="3097713"/>
            <a:ext cx="2049525" cy="3124687"/>
          </a:xfrm>
          <a:prstGeom prst="rect">
            <a:avLst/>
          </a:prstGeom>
        </p:spPr>
      </p:pic>
      <p:sp>
        <p:nvSpPr>
          <p:cNvPr id="5129" name="TextBox 21">
            <a:extLst>
              <a:ext uri="{FF2B5EF4-FFF2-40B4-BE49-F238E27FC236}">
                <a16:creationId xmlns:a16="http://schemas.microsoft.com/office/drawing/2014/main" id="{E7144378-7B6E-433F-9323-4A4499415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6335424"/>
            <a:ext cx="3504077" cy="31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400"/>
              </a:spcAft>
              <a:buClr>
                <a:srgbClr val="2A83D2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ts val="400"/>
              </a:spcAft>
              <a:buFont typeface="Times" panose="02020603050405020304" pitchFamily="18" charset="0"/>
              <a:buChar char="•"/>
              <a:defRPr sz="22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ts val="400"/>
              </a:spcAft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ts val="400"/>
              </a:spcAft>
              <a:buChar char="›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Clr>
                <a:srgbClr val="2A80CC"/>
              </a:buClr>
              <a:buNone/>
            </a:pPr>
            <a:r>
              <a:rPr lang="en-US" sz="1400" b="1" dirty="0">
                <a:solidFill>
                  <a:schemeClr val="tx1"/>
                </a:solidFill>
              </a:rPr>
              <a:t>T54 150 µF - 30 V EE</a:t>
            </a:r>
            <a:endParaRPr lang="he-IL" altLang="he-IL" sz="1400" b="1" dirty="0">
              <a:solidFill>
                <a:schemeClr val="tx1"/>
              </a:solidFill>
            </a:endParaRPr>
          </a:p>
        </p:txBody>
      </p:sp>
      <p:sp>
        <p:nvSpPr>
          <p:cNvPr id="5130" name="TextBox 22">
            <a:extLst>
              <a:ext uri="{FF2B5EF4-FFF2-40B4-BE49-F238E27FC236}">
                <a16:creationId xmlns:a16="http://schemas.microsoft.com/office/drawing/2014/main" id="{912BFE0D-6BAC-4C62-A345-97D33FAA3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9" y="2596374"/>
            <a:ext cx="2660561" cy="4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400"/>
              </a:spcAft>
              <a:buClr>
                <a:srgbClr val="2A83D2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ts val="400"/>
              </a:spcAft>
              <a:buFont typeface="Times" panose="02020603050405020304" pitchFamily="18" charset="0"/>
              <a:buChar char="•"/>
              <a:defRPr sz="22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ts val="400"/>
              </a:spcAft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ts val="400"/>
              </a:spcAft>
              <a:buChar char="›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Clr>
                <a:srgbClr val="2A80CC"/>
              </a:buClr>
              <a:buFont typeface="Wingdings" panose="05000000000000000000" pitchFamily="2" charset="2"/>
              <a:buNone/>
            </a:pPr>
            <a:r>
              <a:rPr lang="en-US" altLang="he-IL" sz="1200" b="1" dirty="0">
                <a:solidFill>
                  <a:srgbClr val="262626"/>
                </a:solidFill>
              </a:rPr>
              <a:t>100 % electrical test @ </a:t>
            </a:r>
            <a:r>
              <a:rPr lang="en-US" altLang="he-IL" sz="1200" b="1" dirty="0" err="1">
                <a:solidFill>
                  <a:srgbClr val="262626"/>
                </a:solidFill>
              </a:rPr>
              <a:t>Vr</a:t>
            </a:r>
            <a:r>
              <a:rPr lang="en-US" altLang="he-IL" sz="1200" b="1" dirty="0">
                <a:solidFill>
                  <a:srgbClr val="262626"/>
                </a:solidFill>
              </a:rPr>
              <a:t>,</a:t>
            </a:r>
          </a:p>
          <a:p>
            <a:pPr algn="ctr">
              <a:buClr>
                <a:srgbClr val="2A80CC"/>
              </a:buClr>
              <a:buFont typeface="Wingdings" panose="05000000000000000000" pitchFamily="2" charset="2"/>
              <a:buNone/>
            </a:pPr>
            <a:r>
              <a:rPr lang="en-US" altLang="he-IL" sz="1200" b="1" dirty="0">
                <a:solidFill>
                  <a:srgbClr val="262626"/>
                </a:solidFill>
              </a:rPr>
              <a:t>RT DCL, uA</a:t>
            </a:r>
            <a:endParaRPr lang="he-IL" altLang="he-IL" sz="1200" b="1" dirty="0">
              <a:solidFill>
                <a:srgbClr val="262626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42C4D0-4800-4989-8315-53528194A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12" y="1024119"/>
            <a:ext cx="9045687" cy="148412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600" b="1" u="sng" dirty="0">
                <a:solidFill>
                  <a:srgbClr val="2772C6"/>
                </a:solidFill>
                <a:cs typeface="+mn-cs"/>
              </a:rPr>
              <a:t>Screening process steps:</a:t>
            </a:r>
          </a:p>
          <a:p>
            <a:pPr>
              <a:defRPr/>
            </a:pPr>
            <a:r>
              <a:rPr lang="en-US" sz="1400" dirty="0">
                <a:cs typeface="+mn-cs"/>
              </a:rPr>
              <a:t>100 % electrical test at Vr, room temperature, with </a:t>
            </a:r>
            <a:r>
              <a:rPr lang="en-US" sz="1400" kern="0" dirty="0"/>
              <a:t>[Avg + 3</a:t>
            </a:r>
            <a:r>
              <a:rPr lang="el-GR" sz="1400" kern="0" dirty="0"/>
              <a:t>σ</a:t>
            </a:r>
            <a:r>
              <a:rPr lang="en-US" sz="1400" kern="0" dirty="0"/>
              <a:t>] statistical limit: much lower than 0.1 CV (450 uA)</a:t>
            </a:r>
          </a:p>
          <a:p>
            <a:pPr>
              <a:defRPr/>
            </a:pPr>
            <a:r>
              <a:rPr lang="en-US" sz="1400" dirty="0">
                <a:cs typeface="+mn-cs"/>
              </a:rPr>
              <a:t>Hot DCL sample test at elevated temperature and voltage &gt; Vr. test voltage derived from </a:t>
            </a:r>
            <a:r>
              <a:rPr lang="en-US" altLang="he-IL" sz="1400" dirty="0">
                <a:cs typeface="+mn-cs"/>
              </a:rPr>
              <a:t>BDV distribution</a:t>
            </a:r>
            <a:endParaRPr lang="en-US" sz="1400" dirty="0">
              <a:cs typeface="+mn-cs"/>
            </a:endParaRPr>
          </a:p>
          <a:p>
            <a:pPr>
              <a:defRPr/>
            </a:pPr>
            <a:r>
              <a:rPr lang="en-US" sz="1400" dirty="0">
                <a:cs typeface="+mn-cs"/>
              </a:rPr>
              <a:t>Statistical analysis of sample test in order to define new HDCL test limit </a:t>
            </a:r>
            <a:r>
              <a:rPr lang="en-US" sz="1400" kern="0" dirty="0">
                <a:cs typeface="+mn-cs"/>
              </a:rPr>
              <a:t>[Med, sigma]</a:t>
            </a:r>
            <a:endParaRPr lang="en-US" sz="1400" dirty="0">
              <a:cs typeface="+mn-cs"/>
            </a:endParaRPr>
          </a:p>
          <a:p>
            <a:pPr>
              <a:defRPr/>
            </a:pPr>
            <a:r>
              <a:rPr lang="en-US" sz="1400" dirty="0"/>
              <a:t>Perform hot DCL test </a:t>
            </a:r>
            <a:r>
              <a:rPr lang="en-US" sz="1400" kern="0" dirty="0">
                <a:cs typeface="+mn-cs"/>
              </a:rPr>
              <a:t>for entire lot with [Med + 2</a:t>
            </a:r>
            <a:r>
              <a:rPr lang="el-GR" sz="1400" kern="0" dirty="0">
                <a:cs typeface="+mn-cs"/>
              </a:rPr>
              <a:t>σ</a:t>
            </a:r>
            <a:r>
              <a:rPr lang="en-US" sz="1400" kern="0" dirty="0">
                <a:cs typeface="+mn-cs"/>
              </a:rPr>
              <a:t>] statistical limit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0DBDC1-7BDE-4153-A8E0-346CE300466E}"/>
              </a:ext>
            </a:extLst>
          </p:cNvPr>
          <p:cNvGrpSpPr/>
          <p:nvPr/>
        </p:nvGrpSpPr>
        <p:grpSpPr>
          <a:xfrm>
            <a:off x="6380409" y="2936316"/>
            <a:ext cx="4211391" cy="3540685"/>
            <a:chOff x="4813857" y="2784796"/>
            <a:chExt cx="3721910" cy="3375967"/>
          </a:xfrm>
        </p:grpSpPr>
        <p:grpSp>
          <p:nvGrpSpPr>
            <p:cNvPr id="5126" name="Group 6">
              <a:extLst>
                <a:ext uri="{FF2B5EF4-FFF2-40B4-BE49-F238E27FC236}">
                  <a16:creationId xmlns:a16="http://schemas.microsoft.com/office/drawing/2014/main" id="{AC56F719-8747-4F73-9D38-D80475AA17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3857" y="3211893"/>
              <a:ext cx="3721910" cy="2948870"/>
              <a:chOff x="5656703" y="2742053"/>
              <a:chExt cx="3900001" cy="3196920"/>
            </a:xfrm>
          </p:grpSpPr>
          <p:grpSp>
            <p:nvGrpSpPr>
              <p:cNvPr id="5135" name="Group 5">
                <a:extLst>
                  <a:ext uri="{FF2B5EF4-FFF2-40B4-BE49-F238E27FC236}">
                    <a16:creationId xmlns:a16="http://schemas.microsoft.com/office/drawing/2014/main" id="{18F4FD8C-1F84-43B2-AC22-25A16B3245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56703" y="2742053"/>
                <a:ext cx="3900001" cy="2888811"/>
                <a:chOff x="5471034" y="3914775"/>
                <a:chExt cx="3484055" cy="2476501"/>
              </a:xfrm>
            </p:grpSpPr>
            <p:pic>
              <p:nvPicPr>
                <p:cNvPr id="5137" name="Picture 18">
                  <a:extLst>
                    <a:ext uri="{FF2B5EF4-FFF2-40B4-BE49-F238E27FC236}">
                      <a16:creationId xmlns:a16="http://schemas.microsoft.com/office/drawing/2014/main" id="{89289AA2-0830-4E7E-9A93-40EB8D7788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1034" y="3914775"/>
                  <a:ext cx="3353981" cy="24765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38" name="Picture 20">
                  <a:extLst>
                    <a:ext uri="{FF2B5EF4-FFF2-40B4-BE49-F238E27FC236}">
                      <a16:creationId xmlns:a16="http://schemas.microsoft.com/office/drawing/2014/main" id="{446E9B34-C0A7-4454-A9DF-9C48746DB89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31114" y="3914775"/>
                  <a:ext cx="1323975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5139" name="Straight Arrow Connector 6">
                  <a:extLst>
                    <a:ext uri="{FF2B5EF4-FFF2-40B4-BE49-F238E27FC236}">
                      <a16:creationId xmlns:a16="http://schemas.microsoft.com/office/drawing/2014/main" id="{1841312F-664B-45D2-B0A7-4C3DF33AAD0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912488" y="4222208"/>
                  <a:ext cx="23247" cy="1495985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339933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40" name="Straight Arrow Connector 24">
                  <a:extLst>
                    <a:ext uri="{FF2B5EF4-FFF2-40B4-BE49-F238E27FC236}">
                      <a16:creationId xmlns:a16="http://schemas.microsoft.com/office/drawing/2014/main" id="{E53DC4A6-30F4-40FE-841D-5141E08C3CF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7427688" y="4743803"/>
                  <a:ext cx="14977" cy="949638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5136" name="TextBox 21">
                <a:extLst>
                  <a:ext uri="{FF2B5EF4-FFF2-40B4-BE49-F238E27FC236}">
                    <a16:creationId xmlns:a16="http://schemas.microsoft.com/office/drawing/2014/main" id="{25AE17B0-FA9A-435B-A288-66A1F07A52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1363" y="5654675"/>
                <a:ext cx="2416454" cy="284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marL="342900" indent="-342900">
                  <a:spcAft>
                    <a:spcPts val="400"/>
                  </a:spcAft>
                  <a:buClr>
                    <a:srgbClr val="2A83D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rgbClr val="333333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Aft>
                    <a:spcPts val="400"/>
                  </a:spcAft>
                  <a:buFont typeface="Times" panose="02020603050405020304" pitchFamily="18" charset="0"/>
                  <a:buChar char="•"/>
                  <a:defRPr sz="2200">
                    <a:solidFill>
                      <a:srgbClr val="333333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Aft>
                    <a:spcPts val="400"/>
                  </a:spcAft>
                  <a:buChar char="–"/>
                  <a:defRPr sz="2000">
                    <a:solidFill>
                      <a:srgbClr val="333333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Aft>
                    <a:spcPts val="400"/>
                  </a:spcAft>
                  <a:buChar char="›"/>
                  <a:defRPr>
                    <a:solidFill>
                      <a:srgbClr val="333333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Aft>
                    <a:spcPts val="400"/>
                  </a:spcAft>
                  <a:buChar char="»"/>
                  <a:defRPr>
                    <a:solidFill>
                      <a:srgbClr val="333333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ts val="400"/>
                  </a:spcAft>
                  <a:buChar char="»"/>
                  <a:defRPr>
                    <a:solidFill>
                      <a:srgbClr val="333333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ts val="400"/>
                  </a:spcAft>
                  <a:buChar char="»"/>
                  <a:defRPr>
                    <a:solidFill>
                      <a:srgbClr val="333333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ts val="400"/>
                  </a:spcAft>
                  <a:buChar char="»"/>
                  <a:defRPr>
                    <a:solidFill>
                      <a:srgbClr val="333333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ts val="400"/>
                  </a:spcAft>
                  <a:buChar char="»"/>
                  <a:defRPr>
                    <a:solidFill>
                      <a:srgbClr val="333333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indent="0">
                  <a:buClr>
                    <a:srgbClr val="2A80CC"/>
                  </a:buClr>
                  <a:buNone/>
                </a:pPr>
                <a:r>
                  <a:rPr lang="en-US" altLang="he-IL" sz="1400" b="1" dirty="0">
                    <a:solidFill>
                      <a:srgbClr val="262626"/>
                    </a:solidFill>
                  </a:rPr>
                  <a:t>Breakdown voltage test</a:t>
                </a:r>
                <a:endParaRPr lang="he-IL" altLang="he-IL" sz="1400" b="1" dirty="0">
                  <a:solidFill>
                    <a:srgbClr val="262626"/>
                  </a:solidFill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587BAD-769A-4102-9FD3-AACE8408ACE9}"/>
                </a:ext>
              </a:extLst>
            </p:cNvPr>
            <p:cNvSpPr txBox="1"/>
            <p:nvPr/>
          </p:nvSpPr>
          <p:spPr>
            <a:xfrm>
              <a:off x="5123217" y="2784796"/>
              <a:ext cx="2964236" cy="293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1" cap="all" dirty="0">
                  <a:solidFill>
                    <a:srgbClr val="0070C0"/>
                  </a:solidFill>
                  <a:latin typeface="Arial" panose="020B0604020202020204" pitchFamily="34" charset="0"/>
                </a:rPr>
                <a:t>BDV </a:t>
              </a:r>
              <a:r>
                <a:rPr lang="en-US" sz="14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is</a:t>
              </a:r>
              <a:r>
                <a:rPr lang="en-US" sz="1400" b="1" cap="all" dirty="0">
                  <a:solidFill>
                    <a:srgbClr val="0070C0"/>
                  </a:solidFill>
                  <a:latin typeface="Arial" panose="020B0604020202020204" pitchFamily="34" charset="0"/>
                </a:rPr>
                <a:t> significantly higher!</a:t>
              </a:r>
            </a:p>
          </p:txBody>
        </p:sp>
      </p:grpSp>
      <p:sp>
        <p:nvSpPr>
          <p:cNvPr id="24" name="Title 2">
            <a:extLst>
              <a:ext uri="{FF2B5EF4-FFF2-40B4-BE49-F238E27FC236}">
                <a16:creationId xmlns:a16="http://schemas.microsoft.com/office/drawing/2014/main" id="{78C041C4-FDB4-42CE-96C5-0B23C9400800}"/>
              </a:ext>
            </a:extLst>
          </p:cNvPr>
          <p:cNvSpPr txBox="1">
            <a:spLocks/>
          </p:cNvSpPr>
          <p:nvPr/>
        </p:nvSpPr>
        <p:spPr>
          <a:xfrm>
            <a:off x="0" y="226912"/>
            <a:ext cx="8880091" cy="698608"/>
          </a:xfrm>
          <a:prstGeom prst="rect">
            <a:avLst/>
          </a:prstGeom>
        </p:spPr>
        <p:txBody>
          <a:bodyPr anchor="ctr"/>
          <a:lstStyle>
            <a:lvl1pPr algn="l" defTabSz="7427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74" kern="1200">
                <a:solidFill>
                  <a:srgbClr val="0084C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00050" indent="-114300">
              <a:lnSpc>
                <a:spcPct val="100000"/>
              </a:lnSpc>
            </a:pPr>
            <a:r>
              <a:rPr lang="en-US" sz="2200" b="1" dirty="0">
                <a:solidFill>
                  <a:srgbClr val="0070C0"/>
                </a:solidFill>
              </a:rPr>
              <a:t>Statistical DCL Screening at Elevated Temperature and Voltage</a:t>
            </a:r>
          </a:p>
          <a:p>
            <a:pPr marL="400050" indent="-114300">
              <a:lnSpc>
                <a:spcPct val="100000"/>
              </a:lnSpc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ea typeface="+mn-ea"/>
              </a:rPr>
              <a:t>(Patent No.: US 10,381,166 B2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ea typeface="+mn-ea"/>
              </a:rPr>
              <a:t> (45) 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ea typeface="+mn-ea"/>
              </a:rPr>
              <a:t>Date of Patent: Aug. 13, 2019)</a:t>
            </a:r>
            <a:endParaRPr lang="en-US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134" name="Rectangle 17">
            <a:extLst>
              <a:ext uri="{FF2B5EF4-FFF2-40B4-BE49-F238E27FC236}">
                <a16:creationId xmlns:a16="http://schemas.microsoft.com/office/drawing/2014/main" id="{CAFD9240-EA70-40AD-9554-DFFC80079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0095" y="4471379"/>
            <a:ext cx="15151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Aft>
                <a:spcPts val="400"/>
              </a:spcAft>
              <a:buClr>
                <a:srgbClr val="2A83D2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Aft>
                <a:spcPts val="400"/>
              </a:spcAft>
              <a:buFont typeface="Times" panose="02020603050405020304" pitchFamily="18" charset="0"/>
              <a:buChar char="•"/>
              <a:defRPr sz="22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ts val="400"/>
              </a:spcAft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ts val="400"/>
              </a:spcAft>
              <a:buChar char="›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algn="ctr">
              <a:spcAft>
                <a:spcPct val="0"/>
              </a:spcAft>
              <a:buFontTx/>
              <a:buNone/>
            </a:pPr>
            <a:r>
              <a:rPr lang="en-US" altLang="he-IL" sz="1000" dirty="0">
                <a:solidFill>
                  <a:schemeClr val="tx1"/>
                </a:solidFill>
                <a:latin typeface="Helvetica" panose="020B0604020202020204" pitchFamily="34" charset="0"/>
              </a:rPr>
              <a:t>DCL </a:t>
            </a:r>
            <a:r>
              <a:rPr lang="en-US" altLang="he-IL" sz="1000" baseline="-25000" dirty="0">
                <a:solidFill>
                  <a:schemeClr val="tx1"/>
                </a:solidFill>
                <a:latin typeface="Helvetica" panose="020B0604020202020204" pitchFamily="34" charset="0"/>
              </a:rPr>
              <a:t>Median</a:t>
            </a:r>
            <a:r>
              <a:rPr lang="en-US" altLang="he-IL" sz="1000" dirty="0">
                <a:solidFill>
                  <a:schemeClr val="tx1"/>
                </a:solidFill>
                <a:latin typeface="Helvetica" panose="020B0604020202020204" pitchFamily="34" charset="0"/>
              </a:rPr>
              <a:t> + 2</a:t>
            </a:r>
            <a:r>
              <a:rPr lang="el-GR" altLang="he-IL" sz="1000" dirty="0">
                <a:solidFill>
                  <a:schemeClr val="tx1"/>
                </a:solidFill>
                <a:latin typeface="Helvetica" panose="020B0604020202020204" pitchFamily="34" charset="0"/>
              </a:rPr>
              <a:t>σ</a:t>
            </a:r>
            <a:endParaRPr lang="en-US" altLang="he-IL" sz="1000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9B28704-AE72-4581-A712-CC8725ECC264}"/>
              </a:ext>
            </a:extLst>
          </p:cNvPr>
          <p:cNvSpPr/>
          <p:nvPr/>
        </p:nvSpPr>
        <p:spPr>
          <a:xfrm>
            <a:off x="5481127" y="3921721"/>
            <a:ext cx="222243" cy="718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3D4BAB0-5DE8-4A67-95AA-72E0CEA85207}"/>
              </a:ext>
            </a:extLst>
          </p:cNvPr>
          <p:cNvCxnSpPr>
            <a:cxnSpLocks/>
          </p:cNvCxnSpPr>
          <p:nvPr/>
        </p:nvCxnSpPr>
        <p:spPr>
          <a:xfrm>
            <a:off x="4933056" y="3666197"/>
            <a:ext cx="558086" cy="360704"/>
          </a:xfrm>
          <a:prstGeom prst="straightConnector1">
            <a:avLst/>
          </a:prstGeom>
          <a:ln>
            <a:solidFill>
              <a:srgbClr val="EF3D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22">
            <a:extLst>
              <a:ext uri="{FF2B5EF4-FFF2-40B4-BE49-F238E27FC236}">
                <a16:creationId xmlns:a16="http://schemas.microsoft.com/office/drawing/2014/main" id="{12F95C47-EFF4-4A5F-A692-145255A7A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5077" y="2626091"/>
            <a:ext cx="1315501" cy="49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400"/>
              </a:spcAft>
              <a:buClr>
                <a:srgbClr val="2A83D2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ts val="400"/>
              </a:spcAft>
              <a:buFont typeface="Times" panose="02020603050405020304" pitchFamily="18" charset="0"/>
              <a:buChar char="•"/>
              <a:defRPr sz="22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ts val="400"/>
              </a:spcAft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ts val="400"/>
              </a:spcAft>
              <a:buChar char="›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Clr>
                <a:srgbClr val="2A80CC"/>
              </a:buClr>
              <a:buNone/>
            </a:pPr>
            <a:r>
              <a:rPr lang="en-US" altLang="he-IL" sz="1200" b="1" dirty="0">
                <a:solidFill>
                  <a:srgbClr val="262626"/>
                </a:solidFill>
              </a:rPr>
              <a:t>Hot DCL test</a:t>
            </a:r>
          </a:p>
          <a:p>
            <a:pPr algn="ctr">
              <a:buClr>
                <a:srgbClr val="2A80CC"/>
              </a:buClr>
              <a:buNone/>
            </a:pPr>
            <a:r>
              <a:rPr lang="en-US" altLang="he-IL" sz="1200" b="1" dirty="0">
                <a:solidFill>
                  <a:srgbClr val="262626"/>
                </a:solidFill>
              </a:rPr>
              <a:t>DCL, uA</a:t>
            </a:r>
            <a:endParaRPr lang="he-IL" altLang="he-IL" sz="1200" b="1" dirty="0">
              <a:solidFill>
                <a:srgbClr val="262626"/>
              </a:solidFill>
            </a:endParaRPr>
          </a:p>
        </p:txBody>
      </p:sp>
      <p:sp>
        <p:nvSpPr>
          <p:cNvPr id="26" name="TextBox 22">
            <a:extLst>
              <a:ext uri="{FF2B5EF4-FFF2-40B4-BE49-F238E27FC236}">
                <a16:creationId xmlns:a16="http://schemas.microsoft.com/office/drawing/2014/main" id="{12376EBF-FE2D-4B88-8766-43942BD09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214" y="3922299"/>
            <a:ext cx="1434394" cy="49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400"/>
              </a:spcAft>
              <a:buClr>
                <a:srgbClr val="2A83D2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ts val="400"/>
              </a:spcAft>
              <a:buFont typeface="Times" panose="02020603050405020304" pitchFamily="18" charset="0"/>
              <a:buChar char="•"/>
              <a:defRPr sz="22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ts val="400"/>
              </a:spcAft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ts val="400"/>
              </a:spcAft>
              <a:buChar char="›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har char="»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Clr>
                <a:srgbClr val="2A80CC"/>
              </a:buClr>
              <a:buFont typeface="Wingdings" panose="05000000000000000000" pitchFamily="2" charset="2"/>
              <a:buNone/>
            </a:pPr>
            <a:r>
              <a:rPr lang="en-US" altLang="he-IL" sz="1200" b="1" i="1" dirty="0">
                <a:solidFill>
                  <a:srgbClr val="FF0000"/>
                </a:solidFill>
              </a:rPr>
              <a:t>0.1CV = 450 uA</a:t>
            </a:r>
            <a:endParaRPr lang="he-IL" altLang="he-IL" sz="1200" b="1" i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332A1A-69A5-4B8B-B9C6-F05022FE249D}"/>
              </a:ext>
            </a:extLst>
          </p:cNvPr>
          <p:cNvSpPr txBox="1"/>
          <p:nvPr/>
        </p:nvSpPr>
        <p:spPr>
          <a:xfrm>
            <a:off x="3333056" y="3318243"/>
            <a:ext cx="3302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cap="all" dirty="0">
                <a:solidFill>
                  <a:srgbClr val="0070C0"/>
                </a:solidFill>
                <a:latin typeface="Arial" panose="020B0604020202020204" pitchFamily="34" charset="0"/>
              </a:rPr>
              <a:t>“hidden” Outliers removed!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EE7FA0-C0DF-482D-82E0-FDFDC44DE6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11" t="2577" b="2060"/>
          <a:stretch/>
        </p:blipFill>
        <p:spPr>
          <a:xfrm>
            <a:off x="1328838" y="3168910"/>
            <a:ext cx="2017931" cy="31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ishay_20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shay_2020" id="{9A869D3F-90A3-4C7C-AE7A-B8B22AB5205B}" vid="{C371913F-8E69-44B3-8FA4-D28D9BCE74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structions xmlns="C612AFA1-7CF5-4FB4-A448-E94F6617D63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4C25B4F0C094A95EC6DD9D3FA709F" ma:contentTypeVersion="7" ma:contentTypeDescription="Create a new document." ma:contentTypeScope="" ma:versionID="0b7cbb67372b84249e444c48b9c7db6d">
  <xsd:schema xmlns:xsd="http://www.w3.org/2001/XMLSchema" xmlns:xs="http://www.w3.org/2001/XMLSchema" xmlns:p="http://schemas.microsoft.com/office/2006/metadata/properties" xmlns:ns2="C612AFA1-7CF5-4FB4-A448-E94F6617D635" targetNamespace="http://schemas.microsoft.com/office/2006/metadata/properties" ma:root="true" ma:fieldsID="091f7f54a9bedb819e7a926e8e1944f9" ns2:_="">
    <xsd:import namespace="C612AFA1-7CF5-4FB4-A448-E94F6617D635"/>
    <xsd:element name="properties">
      <xsd:complexType>
        <xsd:sequence>
          <xsd:element name="documentManagement">
            <xsd:complexType>
              <xsd:all>
                <xsd:element ref="ns2:Instruct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2AFA1-7CF5-4FB4-A448-E94F6617D635" elementFormDefault="qualified">
    <xsd:import namespace="http://schemas.microsoft.com/office/2006/documentManagement/types"/>
    <xsd:import namespace="http://schemas.microsoft.com/office/infopath/2007/PartnerControls"/>
    <xsd:element name="Instructions" ma:index="8" nillable="true" ma:displayName="Instructions" ma:internalName="Instruction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CC8843-C123-412E-8EE7-8A2EB4AADB8A}">
  <ds:schemaRefs>
    <ds:schemaRef ds:uri="http://purl.org/dc/elements/1.1/"/>
    <ds:schemaRef ds:uri="http://schemas.microsoft.com/office/2006/metadata/properties"/>
    <ds:schemaRef ds:uri="C612AFA1-7CF5-4FB4-A448-E94F6617D635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3270D7B-521F-47D6-B88F-3F0DB9C109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5ECA34-91DF-45D2-A0E0-3C39B0D34B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12AFA1-7CF5-4FB4-A448-E94F6617D6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21190</TotalTime>
  <Words>1673</Words>
  <Application>Microsoft Office PowerPoint</Application>
  <PresentationFormat>Widescreen</PresentationFormat>
  <Paragraphs>428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Times</vt:lpstr>
      <vt:lpstr>Wingdings</vt:lpstr>
      <vt:lpstr>Vishay_2020</vt:lpstr>
      <vt:lpstr>Stacked Polymer Tantalum Capacitors – Advanced Packaging Technology</vt:lpstr>
      <vt:lpstr>Stacked Polymer Tantalum Capacitors - Agenda</vt:lpstr>
      <vt:lpstr>PowerPoint Presentation</vt:lpstr>
      <vt:lpstr>PowerPoint Presentation</vt:lpstr>
      <vt:lpstr>Advantages of Vishay Anode Technology</vt:lpstr>
      <vt:lpstr>PowerPoint Presentation</vt:lpstr>
      <vt:lpstr>Advantages of Vishay Anode Technology</vt:lpstr>
      <vt:lpstr>T54 Hi-Rel COTS  Screening Flow Chart</vt:lpstr>
      <vt:lpstr>PowerPoint Presentation</vt:lpstr>
      <vt:lpstr>PowerPoint Presentation</vt:lpstr>
      <vt:lpstr>Construction:  Caps to Stacks</vt:lpstr>
      <vt:lpstr>Vishay Hi-Rel COTS Polymer Capacitors Skyline</vt:lpstr>
      <vt:lpstr>T54 Polymer Stacks Assembly and Testing Flow Chart</vt:lpstr>
      <vt:lpstr>T54 22 uF &amp; 130 µF – 75 V  Frequency Characteristics:  Stable CAP, Low ESR</vt:lpstr>
      <vt:lpstr>T54E6 130 uF - 75 V Vibration Test (MIL-STD-202, Method 204, Condition D, 10 Hz to 2000 Hz 20 g Peak)</vt:lpstr>
      <vt:lpstr>T54E6 130 uF – 75 V Mechanical Shock (MIL-STD-202, Method 213, Condition E, 1000 g Peak – Not 100 g Peak)</vt:lpstr>
      <vt:lpstr>T54 Vishay Hi-Rel COTS:  Full CAP / Voltage Range</vt:lpstr>
      <vt:lpstr>PowerPoint Presentation</vt:lpstr>
      <vt:lpstr>PowerPoint Presentation</vt:lpstr>
      <vt:lpstr>Vishay Tantalum Capacitors Leading the Industry in Design Innovation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Stacked Polymer Tantalum Capacitors – Advanced Packaging Technology</dc:title>
  <dc:creator>Eidelman, Alex</dc:creator>
  <cp:lastModifiedBy>Vattimo, Joseph</cp:lastModifiedBy>
  <cp:revision>147</cp:revision>
  <cp:lastPrinted>2021-03-18T13:09:27Z</cp:lastPrinted>
  <dcterms:created xsi:type="dcterms:W3CDTF">2021-02-22T14:40:12Z</dcterms:created>
  <dcterms:modified xsi:type="dcterms:W3CDTF">2021-04-07T18:10:24Z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eddb31-ca59-47b4-aceb-732539ed590b_Enabled">
    <vt:lpwstr>true</vt:lpwstr>
  </property>
  <property fmtid="{D5CDD505-2E9C-101B-9397-08002B2CF9AE}" pid="3" name="MSIP_Label_c8eddb31-ca59-47b4-aceb-732539ed590b_SetDate">
    <vt:lpwstr>2021-04-07T16:54:17Z</vt:lpwstr>
  </property>
  <property fmtid="{D5CDD505-2E9C-101B-9397-08002B2CF9AE}" pid="4" name="MSIP_Label_c8eddb31-ca59-47b4-aceb-732539ed590b_Method">
    <vt:lpwstr>Standard</vt:lpwstr>
  </property>
  <property fmtid="{D5CDD505-2E9C-101B-9397-08002B2CF9AE}" pid="5" name="MSIP_Label_c8eddb31-ca59-47b4-aceb-732539ed590b_Name">
    <vt:lpwstr>c8eddb31-ca59-47b4-aceb-732539ed590b</vt:lpwstr>
  </property>
  <property fmtid="{D5CDD505-2E9C-101B-9397-08002B2CF9AE}" pid="6" name="MSIP_Label_c8eddb31-ca59-47b4-aceb-732539ed590b_SiteId">
    <vt:lpwstr>5874b827-1966-41df-a5b7-b79ec04dab64</vt:lpwstr>
  </property>
  <property fmtid="{D5CDD505-2E9C-101B-9397-08002B2CF9AE}" pid="7" name="MSIP_Label_c8eddb31-ca59-47b4-aceb-732539ed590b_ActionId">
    <vt:lpwstr>384045a7-cf76-4dcd-8518-e4c4d3c3ef2b</vt:lpwstr>
  </property>
  <property fmtid="{D5CDD505-2E9C-101B-9397-08002B2CF9AE}" pid="8" name="MSIP_Label_c8eddb31-ca59-47b4-aceb-732539ed590b_ContentBits">
    <vt:lpwstr>0</vt:lpwstr>
  </property>
</Properties>
</file>