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6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5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6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45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19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65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4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411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05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96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AABCF-C487-4230-A4D2-6CF8BDD11142}" type="datetimeFigureOut">
              <a:rPr lang="en-US" smtClean="0"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82823-2BC1-47FA-8C42-7732B5DA0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3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Status, Risks and Potential Go Forward Plans with Alternate Grade Products for Military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825624"/>
            <a:ext cx="7839075" cy="473710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Where should you start?  </a:t>
            </a:r>
            <a:r>
              <a:rPr lang="en-US" u="sng" dirty="0"/>
              <a:t>At the beginning</a:t>
            </a:r>
            <a:r>
              <a:rPr lang="en-US" dirty="0"/>
              <a:t>.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Define application life cycle stresses (at the part level)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Determine the failure mechanisms and stress acceleration factors for the part construction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Characterize part capability to meet application life cycle requirements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Mitigate any gaps between capability and requirement</a:t>
            </a:r>
          </a:p>
          <a:p>
            <a:r>
              <a:rPr lang="en-US" dirty="0"/>
              <a:t>Most parts in use now are commercial grade (“Industrial” grade operating -40°C/+85°C)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Opportunity to improve readiness and lethality by using available “higher” grade “commercial</a:t>
            </a:r>
            <a:r>
              <a:rPr lang="en-US">
                <a:solidFill>
                  <a:srgbClr val="FF0000"/>
                </a:solidFill>
              </a:rPr>
              <a:t>” and </a:t>
            </a:r>
            <a:r>
              <a:rPr lang="en-US" dirty="0">
                <a:solidFill>
                  <a:srgbClr val="FF0000"/>
                </a:solidFill>
              </a:rPr>
              <a:t>Military parts</a:t>
            </a:r>
          </a:p>
          <a:p>
            <a:r>
              <a:rPr lang="en-US" dirty="0"/>
              <a:t>New (and even some older) technologies lack data for sufficient understanding of relevant failure mechanisms, stress acceleration factors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Prevents accurate capability characterization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FF0000"/>
                </a:solidFill>
              </a:rPr>
              <a:t>Continuous effort required to characterize new technologies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3425" y="2209800"/>
            <a:ext cx="3333750" cy="31432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429625" y="5410497"/>
            <a:ext cx="3409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“It’s always best to start at the beginning.  And all you do is follow the Yellow Brick Road.”</a:t>
            </a:r>
          </a:p>
        </p:txBody>
      </p:sp>
    </p:spTree>
    <p:extLst>
      <p:ext uri="{BB962C8B-B14F-4D97-AF65-F5344CB8AC3E}">
        <p14:creationId xmlns:p14="http://schemas.microsoft.com/office/powerpoint/2010/main" val="1440367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153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Status, Risks and Potential Go Forward Plans with Alternate Grade Products for Military Application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Locker, David J Jr CIV (US)</dc:creator>
  <cp:lastModifiedBy>Locker, David J Jr CIV (US)</cp:lastModifiedBy>
  <cp:revision>5</cp:revision>
  <dcterms:created xsi:type="dcterms:W3CDTF">2019-11-21T13:46:28Z</dcterms:created>
  <dcterms:modified xsi:type="dcterms:W3CDTF">2021-05-12T10:25:05Z</dcterms:modified>
</cp:coreProperties>
</file>