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5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4092" r:id="rId2"/>
    <p:sldMasterId id="2147485360" r:id="rId3"/>
    <p:sldMasterId id="2147486745" r:id="rId4"/>
    <p:sldMasterId id="2147487390" r:id="rId5"/>
    <p:sldMasterId id="2147489869" r:id="rId6"/>
  </p:sldMasterIdLst>
  <p:notesMasterIdLst>
    <p:notesMasterId r:id="rId10"/>
  </p:notesMasterIdLst>
  <p:sldIdLst>
    <p:sldId id="800" r:id="rId7"/>
    <p:sldId id="802" r:id="rId8"/>
    <p:sldId id="801" r:id="rId9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2C62"/>
    <a:srgbClr val="ECAF20"/>
    <a:srgbClr val="D52983"/>
    <a:srgbClr val="004286"/>
    <a:srgbClr val="05377C"/>
    <a:srgbClr val="004990"/>
    <a:srgbClr val="FFCC66"/>
    <a:srgbClr val="B9D5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59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ABC3EC69-3A9A-4866-8356-0AA462C633A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2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7926B60D-307E-4F2F-859D-C4CC40C36CD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2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id="{3F1D90FF-8929-43CF-983A-AF8B4E9F520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6E99C698-821B-4DB2-A568-D354A2B4813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342" name="Rectangle 6">
            <a:extLst>
              <a:ext uri="{FF2B5EF4-FFF2-40B4-BE49-F238E27FC236}">
                <a16:creationId xmlns:a16="http://schemas.microsoft.com/office/drawing/2014/main" id="{8D94FC64-09D7-4420-B713-102270DB52E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2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3" name="Rectangle 7">
            <a:extLst>
              <a:ext uri="{FF2B5EF4-FFF2-40B4-BE49-F238E27FC236}">
                <a16:creationId xmlns:a16="http://schemas.microsoft.com/office/drawing/2014/main" id="{892E5DA1-E916-4233-8906-DE1454B59C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01233E9B-77C6-46DF-9AC1-3AEB97F013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anose="020B0600070205080204" pitchFamily="34" charset="-128"/>
        <a:cs typeface="ＭＳ Ｐゴシック" pitchFamily="3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anose="020B0600070205080204" pitchFamily="34" charset="-128"/>
        <a:cs typeface="ＭＳ Ｐゴシック" pitchFamily="3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anose="020B0600070205080204" pitchFamily="34" charset="-128"/>
        <a:cs typeface="ＭＳ Ｐゴシック" pitchFamily="3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anose="020B0600070205080204" pitchFamily="34" charset="-128"/>
        <a:cs typeface="ＭＳ Ｐゴシック" pitchFamily="3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anose="020B0600070205080204" pitchFamily="34" charset="-128"/>
        <a:cs typeface="ＭＳ Ｐゴシック" pitchFamily="3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E32EF020-EC22-4ECC-B178-CBE1B77446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6081E8AC-FBD9-446A-950A-C939571727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D6F43DAA-A44A-47FF-A9F1-FB0ADA07E9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F6507C5-18AF-46D3-9B69-463C20914B55}" type="slidenum">
              <a:rPr lang="en-US" altLang="en-US" sz="1200" smtClean="0">
                <a:solidFill>
                  <a:srgbClr val="000000"/>
                </a:solidFill>
              </a:rPr>
              <a:pPr/>
              <a:t>3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968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0416A88-CCF1-405F-850F-C895805BB57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pic>
        <p:nvPicPr>
          <p:cNvPr id="5" name="Picture 13" descr="000005648794Large_ResUp_100.jpg">
            <a:extLst>
              <a:ext uri="{FF2B5EF4-FFF2-40B4-BE49-F238E27FC236}">
                <a16:creationId xmlns:a16="http://schemas.microsoft.com/office/drawing/2014/main" id="{8E05249E-26BB-45AB-B4F6-3E48208732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32"/>
          <a:stretch>
            <a:fillRect/>
          </a:stretch>
        </p:blipFill>
        <p:spPr bwMode="auto">
          <a:xfrm>
            <a:off x="0" y="-3175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8FBD6B7-49ED-4942-A1CC-8D8593BBC39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4876800"/>
            <a:ext cx="9144000" cy="1981200"/>
          </a:xfrm>
          <a:prstGeom prst="rect">
            <a:avLst/>
          </a:prstGeom>
          <a:gradFill rotWithShape="1">
            <a:gsLst>
              <a:gs pos="0">
                <a:srgbClr val="05377C"/>
              </a:gs>
              <a:gs pos="100000">
                <a:srgbClr val="B9D5E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pic>
        <p:nvPicPr>
          <p:cNvPr id="7" name="Picture 3" descr="white">
            <a:extLst>
              <a:ext uri="{FF2B5EF4-FFF2-40B4-BE49-F238E27FC236}">
                <a16:creationId xmlns:a16="http://schemas.microsoft.com/office/drawing/2014/main" id="{EE96CB9C-6313-4F33-BF96-CB35DFD6D8C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0" r="12170" b="3999"/>
          <a:stretch>
            <a:fillRect/>
          </a:stretch>
        </p:blipFill>
        <p:spPr bwMode="auto">
          <a:xfrm>
            <a:off x="6189663" y="0"/>
            <a:ext cx="29670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FINAL_Kemet logoRGB">
            <a:extLst>
              <a:ext uri="{FF2B5EF4-FFF2-40B4-BE49-F238E27FC236}">
                <a16:creationId xmlns:a16="http://schemas.microsoft.com/office/drawing/2014/main" id="{82ACC982-ED22-4C77-B5E2-0A1BE149433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2832100"/>
            <a:ext cx="1792288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" y="5829299"/>
            <a:ext cx="8001000" cy="990600"/>
          </a:xfrm>
        </p:spPr>
        <p:txBody>
          <a:bodyPr/>
          <a:lstStyle>
            <a:lvl1pPr marL="0" indent="0" algn="l">
              <a:buNone/>
              <a:defRPr sz="1800">
                <a:solidFill>
                  <a:srgbClr val="F9C81B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5295900"/>
            <a:ext cx="8216900" cy="83820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51102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92027" y="-1"/>
            <a:ext cx="7073929" cy="1066801"/>
          </a:xfrm>
          <a:prstGeom prst="rect">
            <a:avLst/>
          </a:prstGeom>
          <a:ln>
            <a:noFill/>
          </a:ln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449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92027" y="-1"/>
            <a:ext cx="7073929" cy="1066801"/>
          </a:xfrm>
          <a:prstGeom prst="rect">
            <a:avLst/>
          </a:prstGeom>
          <a:ln>
            <a:noFill/>
          </a:ln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878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92027" y="-1"/>
            <a:ext cx="7073929" cy="1066801"/>
          </a:xfrm>
          <a:prstGeom prst="rect">
            <a:avLst/>
          </a:prstGeom>
          <a:ln>
            <a:noFill/>
          </a:ln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935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7F15C8F-91CC-4E8E-9CC7-3CA9EB73F589}"/>
              </a:ext>
            </a:extLst>
          </p:cNvPr>
          <p:cNvSpPr/>
          <p:nvPr userDrawn="1"/>
        </p:nvSpPr>
        <p:spPr>
          <a:xfrm>
            <a:off x="2284413" y="0"/>
            <a:ext cx="6869112" cy="1752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57175">
              <a:defRPr/>
            </a:pPr>
            <a:endParaRPr lang="en-US" sz="1013">
              <a:solidFill>
                <a:srgbClr val="FFFFFF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2C0167-27F8-4967-ADA4-7E9C03ED1D90}"/>
              </a:ext>
            </a:extLst>
          </p:cNvPr>
          <p:cNvSpPr/>
          <p:nvPr userDrawn="1"/>
        </p:nvSpPr>
        <p:spPr>
          <a:xfrm>
            <a:off x="2284413" y="0"/>
            <a:ext cx="6869112" cy="1752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57175">
              <a:defRPr/>
            </a:pPr>
            <a:endParaRPr lang="en-US" sz="1013">
              <a:solidFill>
                <a:srgbClr val="FFFFFF"/>
              </a:solidFill>
            </a:endParaRPr>
          </a:p>
        </p:txBody>
      </p:sp>
      <p:pic>
        <p:nvPicPr>
          <p:cNvPr id="6" name="Picture 11" descr="dddd.jpg">
            <a:extLst>
              <a:ext uri="{FF2B5EF4-FFF2-40B4-BE49-F238E27FC236}">
                <a16:creationId xmlns:a16="http://schemas.microsoft.com/office/drawing/2014/main" id="{E97D3186-3449-4185-8C16-3419D05F309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F9ACA60-CEBE-417E-9810-28CCC41128E1}"/>
              </a:ext>
            </a:extLst>
          </p:cNvPr>
          <p:cNvCxnSpPr/>
          <p:nvPr userDrawn="1"/>
        </p:nvCxnSpPr>
        <p:spPr>
          <a:xfrm flipV="1">
            <a:off x="5332413" y="3890963"/>
            <a:ext cx="4032250" cy="300037"/>
          </a:xfrm>
          <a:prstGeom prst="line">
            <a:avLst/>
          </a:prstGeom>
          <a:ln w="12700" cap="flat" cmpd="sng" algn="ctr">
            <a:noFill/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5256EE1-F57E-4738-A095-1FE9A4D901B2}"/>
              </a:ext>
            </a:extLst>
          </p:cNvPr>
          <p:cNvCxnSpPr/>
          <p:nvPr userDrawn="1"/>
        </p:nvCxnSpPr>
        <p:spPr>
          <a:xfrm>
            <a:off x="5333008" y="4300443"/>
            <a:ext cx="3820520" cy="1588"/>
          </a:xfrm>
          <a:prstGeom prst="line">
            <a:avLst/>
          </a:prstGeom>
          <a:ln>
            <a:gradFill flip="none" rotWithShape="1">
              <a:gsLst>
                <a:gs pos="0">
                  <a:schemeClr val="accent1"/>
                </a:gs>
                <a:gs pos="100000">
                  <a:prstClr val="white"/>
                </a:gs>
              </a:gsLst>
              <a:lin ang="0" scaled="1"/>
              <a:tileRect/>
            </a:gradFill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0256EA2-B166-48B5-91C3-45D2F183B906}"/>
              </a:ext>
            </a:extLst>
          </p:cNvPr>
          <p:cNvCxnSpPr/>
          <p:nvPr userDrawn="1"/>
        </p:nvCxnSpPr>
        <p:spPr>
          <a:xfrm>
            <a:off x="5333008" y="5187521"/>
            <a:ext cx="3820520" cy="1588"/>
          </a:xfrm>
          <a:prstGeom prst="line">
            <a:avLst/>
          </a:prstGeom>
          <a:ln>
            <a:gradFill flip="none" rotWithShape="1">
              <a:gsLst>
                <a:gs pos="0">
                  <a:schemeClr val="accent1"/>
                </a:gs>
                <a:gs pos="100000">
                  <a:prstClr val="white"/>
                </a:gs>
              </a:gsLst>
              <a:lin ang="0" scaled="1"/>
              <a:tileRect/>
            </a:gradFill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15">
            <a:extLst>
              <a:ext uri="{FF2B5EF4-FFF2-40B4-BE49-F238E27FC236}">
                <a16:creationId xmlns:a16="http://schemas.microsoft.com/office/drawing/2014/main" id="{715AE250-606F-487F-AB32-C6EA372499A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400" y="1830388"/>
            <a:ext cx="26590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itle 28"/>
          <p:cNvSpPr>
            <a:spLocks noGrp="1"/>
          </p:cNvSpPr>
          <p:nvPr>
            <p:ph type="title"/>
          </p:nvPr>
        </p:nvSpPr>
        <p:spPr>
          <a:xfrm>
            <a:off x="5333008" y="4300443"/>
            <a:ext cx="3601388" cy="887084"/>
          </a:xfrm>
          <a:ln>
            <a:noFill/>
          </a:ln>
        </p:spPr>
        <p:txBody>
          <a:bodyPr/>
          <a:lstStyle>
            <a:lvl1pPr>
              <a:defRPr sz="1050" b="1">
                <a:solidFill>
                  <a:srgbClr val="00499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5333007" y="5768724"/>
            <a:ext cx="3668748" cy="914400"/>
          </a:xfrm>
        </p:spPr>
        <p:txBody>
          <a:bodyPr>
            <a:normAutofit/>
          </a:bodyPr>
          <a:lstStyle>
            <a:lvl1pPr>
              <a:buNone/>
              <a:defRPr sz="900"/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3103755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92027" y="-1"/>
            <a:ext cx="7073929" cy="1066801"/>
          </a:xfrm>
          <a:prstGeom prst="rect">
            <a:avLst/>
          </a:prstGeom>
          <a:ln>
            <a:noFill/>
          </a:ln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953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177515F-65A5-4389-93DF-BCFD7FAF5581}"/>
              </a:ext>
            </a:extLst>
          </p:cNvPr>
          <p:cNvSpPr/>
          <p:nvPr userDrawn="1"/>
        </p:nvSpPr>
        <p:spPr>
          <a:xfrm>
            <a:off x="2284413" y="0"/>
            <a:ext cx="6869112" cy="1752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57175">
              <a:defRPr/>
            </a:pPr>
            <a:endParaRPr lang="en-US" sz="1013">
              <a:solidFill>
                <a:srgbClr val="FFFFFF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024AE2-E71B-4D24-8693-4EA3D0D6E214}"/>
              </a:ext>
            </a:extLst>
          </p:cNvPr>
          <p:cNvSpPr/>
          <p:nvPr userDrawn="1"/>
        </p:nvSpPr>
        <p:spPr>
          <a:xfrm>
            <a:off x="2284413" y="0"/>
            <a:ext cx="6869112" cy="1752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57175">
              <a:defRPr/>
            </a:pPr>
            <a:endParaRPr lang="en-US" sz="1013">
              <a:solidFill>
                <a:srgbClr val="FFFFFF"/>
              </a:solidFill>
            </a:endParaRPr>
          </a:p>
        </p:txBody>
      </p:sp>
      <p:pic>
        <p:nvPicPr>
          <p:cNvPr id="6" name="Picture 11" descr="dddd.jpg">
            <a:extLst>
              <a:ext uri="{FF2B5EF4-FFF2-40B4-BE49-F238E27FC236}">
                <a16:creationId xmlns:a16="http://schemas.microsoft.com/office/drawing/2014/main" id="{786CB8A1-4A6C-47A6-A59B-52A0D530D6D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7F8A7CD-0172-4CC3-B0BD-8382EDCFE35E}"/>
              </a:ext>
            </a:extLst>
          </p:cNvPr>
          <p:cNvCxnSpPr/>
          <p:nvPr userDrawn="1"/>
        </p:nvCxnSpPr>
        <p:spPr>
          <a:xfrm flipV="1">
            <a:off x="5332413" y="3890963"/>
            <a:ext cx="4032250" cy="300037"/>
          </a:xfrm>
          <a:prstGeom prst="line">
            <a:avLst/>
          </a:prstGeom>
          <a:ln w="12700" cap="flat" cmpd="sng" algn="ctr">
            <a:noFill/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2397129-8407-4840-9E02-67A8E225DB52}"/>
              </a:ext>
            </a:extLst>
          </p:cNvPr>
          <p:cNvCxnSpPr/>
          <p:nvPr userDrawn="1"/>
        </p:nvCxnSpPr>
        <p:spPr>
          <a:xfrm>
            <a:off x="5333008" y="4300443"/>
            <a:ext cx="3820520" cy="1588"/>
          </a:xfrm>
          <a:prstGeom prst="line">
            <a:avLst/>
          </a:prstGeom>
          <a:ln>
            <a:gradFill flip="none" rotWithShape="1">
              <a:gsLst>
                <a:gs pos="0">
                  <a:schemeClr val="accent1"/>
                </a:gs>
                <a:gs pos="100000">
                  <a:prstClr val="white"/>
                </a:gs>
              </a:gsLst>
              <a:lin ang="0" scaled="1"/>
              <a:tileRect/>
            </a:gradFill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EF14BEF-0CAA-4CB4-B924-A4CBC3D9DA2B}"/>
              </a:ext>
            </a:extLst>
          </p:cNvPr>
          <p:cNvCxnSpPr/>
          <p:nvPr userDrawn="1"/>
        </p:nvCxnSpPr>
        <p:spPr>
          <a:xfrm>
            <a:off x="5333008" y="5187521"/>
            <a:ext cx="3820520" cy="1588"/>
          </a:xfrm>
          <a:prstGeom prst="line">
            <a:avLst/>
          </a:prstGeom>
          <a:ln>
            <a:gradFill flip="none" rotWithShape="1">
              <a:gsLst>
                <a:gs pos="0">
                  <a:schemeClr val="accent1"/>
                </a:gs>
                <a:gs pos="100000">
                  <a:prstClr val="white"/>
                </a:gs>
              </a:gsLst>
              <a:lin ang="0" scaled="1"/>
              <a:tileRect/>
            </a:gradFill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15">
            <a:extLst>
              <a:ext uri="{FF2B5EF4-FFF2-40B4-BE49-F238E27FC236}">
                <a16:creationId xmlns:a16="http://schemas.microsoft.com/office/drawing/2014/main" id="{ED777B4C-E257-4295-9895-2DB411E2FF2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400" y="1830388"/>
            <a:ext cx="26590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itle 28"/>
          <p:cNvSpPr>
            <a:spLocks noGrp="1"/>
          </p:cNvSpPr>
          <p:nvPr>
            <p:ph type="title"/>
          </p:nvPr>
        </p:nvSpPr>
        <p:spPr>
          <a:xfrm>
            <a:off x="5333008" y="4300443"/>
            <a:ext cx="3601388" cy="887084"/>
          </a:xfrm>
          <a:ln>
            <a:noFill/>
          </a:ln>
        </p:spPr>
        <p:txBody>
          <a:bodyPr/>
          <a:lstStyle>
            <a:lvl1pPr>
              <a:defRPr sz="1050" b="1">
                <a:solidFill>
                  <a:srgbClr val="00499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5333007" y="5768724"/>
            <a:ext cx="3668748" cy="914400"/>
          </a:xfrm>
        </p:spPr>
        <p:txBody>
          <a:bodyPr>
            <a:normAutofit/>
          </a:bodyPr>
          <a:lstStyle>
            <a:lvl1pPr>
              <a:buNone/>
              <a:defRPr sz="900"/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2942221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1F0A772-9CEB-4B93-A7E1-D826093D8B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A6B6202-9528-4953-A120-D4A73967A4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F342278-4D0A-46AE-88B2-36B3610F53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B1ABC-985C-4A19-9023-8D76EB465D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5070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C5FF78-914C-44CC-9224-3315A2D552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EDF221-012F-41F2-9676-BBC03A2C4E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0">
            <a:extLst>
              <a:ext uri="{FF2B5EF4-FFF2-40B4-BE49-F238E27FC236}">
                <a16:creationId xmlns:a16="http://schemas.microsoft.com/office/drawing/2014/main" id="{7F6FEE7E-F646-4465-AE35-D6C0E96166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7E46A-A55F-46E8-94FB-48483A9EF7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40576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dddd.jpg">
            <a:extLst>
              <a:ext uri="{FF2B5EF4-FFF2-40B4-BE49-F238E27FC236}">
                <a16:creationId xmlns:a16="http://schemas.microsoft.com/office/drawing/2014/main" id="{FD812179-F94E-4794-9C86-8074F48C2D5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6325"/>
            <a:ext cx="9144000" cy="578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09785" y="0"/>
            <a:ext cx="6034215" cy="6537960"/>
          </a:xfrm>
        </p:spPr>
        <p:txBody>
          <a:bodyPr anchor="ctr">
            <a:normAutofit/>
          </a:bodyPr>
          <a:lstStyle>
            <a:lvl1pPr marL="0" indent="0">
              <a:buNone/>
              <a:defRPr sz="3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37025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92027" y="-1"/>
            <a:ext cx="7073929" cy="1066801"/>
          </a:xfrm>
          <a:prstGeom prst="rect">
            <a:avLst/>
          </a:prstGeom>
          <a:ln>
            <a:noFill/>
          </a:ln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067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445CD8DE-8868-414E-A168-0A257704DD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18DD4-B42A-4AA9-9971-36774D2C77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42244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B52F60-C623-47D9-AABE-E347D790EE58}"/>
              </a:ext>
            </a:extLst>
          </p:cNvPr>
          <p:cNvSpPr/>
          <p:nvPr userDrawn="1"/>
        </p:nvSpPr>
        <p:spPr>
          <a:xfrm>
            <a:off x="2284413" y="0"/>
            <a:ext cx="6869112" cy="1752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57175">
              <a:defRPr/>
            </a:pPr>
            <a:endParaRPr lang="en-US" sz="1013">
              <a:solidFill>
                <a:srgbClr val="FFFFFF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379D3A-5828-4D48-B419-D23850DD8E5D}"/>
              </a:ext>
            </a:extLst>
          </p:cNvPr>
          <p:cNvSpPr/>
          <p:nvPr userDrawn="1"/>
        </p:nvSpPr>
        <p:spPr>
          <a:xfrm>
            <a:off x="2284413" y="0"/>
            <a:ext cx="6869112" cy="1752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57175">
              <a:defRPr/>
            </a:pPr>
            <a:endParaRPr lang="en-US" sz="1013">
              <a:solidFill>
                <a:srgbClr val="FFFFFF"/>
              </a:solidFill>
            </a:endParaRPr>
          </a:p>
        </p:txBody>
      </p:sp>
      <p:pic>
        <p:nvPicPr>
          <p:cNvPr id="6" name="Picture 11" descr="dddd.jpg">
            <a:extLst>
              <a:ext uri="{FF2B5EF4-FFF2-40B4-BE49-F238E27FC236}">
                <a16:creationId xmlns:a16="http://schemas.microsoft.com/office/drawing/2014/main" id="{F730C614-8841-4784-AD10-5D8C2776404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40D5984-1535-4ADB-AB16-3AF27B0CE557}"/>
              </a:ext>
            </a:extLst>
          </p:cNvPr>
          <p:cNvCxnSpPr/>
          <p:nvPr userDrawn="1"/>
        </p:nvCxnSpPr>
        <p:spPr>
          <a:xfrm flipV="1">
            <a:off x="5332413" y="3890963"/>
            <a:ext cx="4032250" cy="300037"/>
          </a:xfrm>
          <a:prstGeom prst="line">
            <a:avLst/>
          </a:prstGeom>
          <a:ln w="12700" cap="flat" cmpd="sng" algn="ctr">
            <a:noFill/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AC0AA54-66C4-4443-AF83-7F7D956F2A1B}"/>
              </a:ext>
            </a:extLst>
          </p:cNvPr>
          <p:cNvCxnSpPr/>
          <p:nvPr userDrawn="1"/>
        </p:nvCxnSpPr>
        <p:spPr>
          <a:xfrm>
            <a:off x="5333008" y="4300443"/>
            <a:ext cx="3820520" cy="1588"/>
          </a:xfrm>
          <a:prstGeom prst="line">
            <a:avLst/>
          </a:prstGeom>
          <a:ln>
            <a:gradFill flip="none" rotWithShape="1">
              <a:gsLst>
                <a:gs pos="0">
                  <a:schemeClr val="accent1"/>
                </a:gs>
                <a:gs pos="100000">
                  <a:prstClr val="white"/>
                </a:gs>
              </a:gsLst>
              <a:lin ang="0" scaled="1"/>
              <a:tileRect/>
            </a:gradFill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E8EC3F0-1942-4CFB-90CD-8401B489F470}"/>
              </a:ext>
            </a:extLst>
          </p:cNvPr>
          <p:cNvCxnSpPr/>
          <p:nvPr userDrawn="1"/>
        </p:nvCxnSpPr>
        <p:spPr>
          <a:xfrm>
            <a:off x="5333008" y="5187521"/>
            <a:ext cx="3820520" cy="1588"/>
          </a:xfrm>
          <a:prstGeom prst="line">
            <a:avLst/>
          </a:prstGeom>
          <a:ln>
            <a:gradFill flip="none" rotWithShape="1">
              <a:gsLst>
                <a:gs pos="0">
                  <a:schemeClr val="accent1"/>
                </a:gs>
                <a:gs pos="100000">
                  <a:prstClr val="white"/>
                </a:gs>
              </a:gsLst>
              <a:lin ang="0" scaled="1"/>
              <a:tileRect/>
            </a:gradFill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15">
            <a:extLst>
              <a:ext uri="{FF2B5EF4-FFF2-40B4-BE49-F238E27FC236}">
                <a16:creationId xmlns:a16="http://schemas.microsoft.com/office/drawing/2014/main" id="{27673560-41E8-4BF9-90DF-5E130FE89D1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400" y="1830388"/>
            <a:ext cx="26590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itle 28"/>
          <p:cNvSpPr>
            <a:spLocks noGrp="1"/>
          </p:cNvSpPr>
          <p:nvPr>
            <p:ph type="title"/>
          </p:nvPr>
        </p:nvSpPr>
        <p:spPr>
          <a:xfrm>
            <a:off x="5333008" y="4300443"/>
            <a:ext cx="3601388" cy="887084"/>
          </a:xfrm>
          <a:ln>
            <a:noFill/>
          </a:ln>
        </p:spPr>
        <p:txBody>
          <a:bodyPr/>
          <a:lstStyle>
            <a:lvl1pPr>
              <a:defRPr sz="1050" b="1">
                <a:solidFill>
                  <a:srgbClr val="00499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5333007" y="5768724"/>
            <a:ext cx="3668748" cy="914400"/>
          </a:xfrm>
        </p:spPr>
        <p:txBody>
          <a:bodyPr>
            <a:normAutofit/>
          </a:bodyPr>
          <a:lstStyle>
            <a:lvl1pPr>
              <a:buNone/>
              <a:defRPr sz="900"/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914170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978E7BA9-6E6D-4970-947D-7EAF576A92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4F712-9C06-4EC1-9F0C-441602AE4F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1000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5913" y="1263650"/>
            <a:ext cx="41529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1213" y="1263650"/>
            <a:ext cx="41529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AC37610D-EAA6-4437-BF3D-216EC054D3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49983-9C97-49EA-80FD-B5E943EAF4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064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1CA783C8-01BC-448E-A693-ADE5D6F985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B094F-3FCF-468D-A463-EAC34F161A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8569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AD52A860-00F1-405B-9DA9-3D12CD49C9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AF3CB-FA23-4707-9B81-6D17970BCC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4331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EC635BC-11A0-4A0F-90AA-419CFD87FE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02F83-21BF-44AD-BACA-64043E46BA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068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13BC3FFA-481A-4BFB-85CD-F296B6B080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9755A-B29D-467A-A3E6-405B6B594F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7262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5A837496-59E3-4DAF-AACE-92FAB3089F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6B898-F4C1-49B5-8456-92F836C063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8814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FINAL_Kemet logoRGB">
            <a:extLst>
              <a:ext uri="{FF2B5EF4-FFF2-40B4-BE49-F238E27FC236}">
                <a16:creationId xmlns:a16="http://schemas.microsoft.com/office/drawing/2014/main" id="{A4B6AB56-02DE-4E8F-97F1-2964674BD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288" y="255588"/>
            <a:ext cx="1408112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25" descr="New_Arrows">
            <a:extLst>
              <a:ext uri="{FF2B5EF4-FFF2-40B4-BE49-F238E27FC236}">
                <a16:creationId xmlns:a16="http://schemas.microsoft.com/office/drawing/2014/main" id="{419816ED-4E53-4947-BB9A-A570C8ACF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4" t="-146" r="-20" b="146"/>
          <a:stretch>
            <a:fillRect/>
          </a:stretch>
        </p:blipFill>
        <p:spPr bwMode="auto">
          <a:xfrm>
            <a:off x="-11113" y="-3175"/>
            <a:ext cx="7707313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>
            <a:extLst>
              <a:ext uri="{FF2B5EF4-FFF2-40B4-BE49-F238E27FC236}">
                <a16:creationId xmlns:a16="http://schemas.microsoft.com/office/drawing/2014/main" id="{43009E36-7D58-476C-94AB-F1A5B7C06C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7010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Rectangle 3">
            <a:extLst>
              <a:ext uri="{FF2B5EF4-FFF2-40B4-BE49-F238E27FC236}">
                <a16:creationId xmlns:a16="http://schemas.microsoft.com/office/drawing/2014/main" id="{30BD0B6E-9980-4D65-BCBF-E5454F8CED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71463" y="1196975"/>
            <a:ext cx="8601075" cy="512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0" name="TextBox 2">
            <a:extLst>
              <a:ext uri="{FF2B5EF4-FFF2-40B4-BE49-F238E27FC236}">
                <a16:creationId xmlns:a16="http://schemas.microsoft.com/office/drawing/2014/main" id="{DD689CC5-1AF2-47E7-BAB7-BC2E01E491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6426200"/>
            <a:ext cx="2308225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US" sz="1300" b="1">
                <a:solidFill>
                  <a:srgbClr val="004990"/>
                </a:solidFill>
                <a:cs typeface="Arial" pitchFamily="34" charset="0"/>
              </a:rPr>
              <a:t>One world. One KEMET.</a:t>
            </a:r>
          </a:p>
        </p:txBody>
      </p:sp>
      <p:pic>
        <p:nvPicPr>
          <p:cNvPr id="1031" name="Picture 8">
            <a:extLst>
              <a:ext uri="{FF2B5EF4-FFF2-40B4-BE49-F238E27FC236}">
                <a16:creationId xmlns:a16="http://schemas.microsoft.com/office/drawing/2014/main" id="{05169578-0DE3-427E-ABD4-18A05B90415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310313"/>
            <a:ext cx="533400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D4B66E-678B-43A4-BBEF-004EF0F73A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0825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7F7F7F"/>
                </a:solidFill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FD903FF7-349A-4A1C-B645-2AED01162B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622" r:id="rId1"/>
    <p:sldLayoutId id="2147490590" r:id="rId2"/>
    <p:sldLayoutId id="2147490591" r:id="rId3"/>
    <p:sldLayoutId id="2147490592" r:id="rId4"/>
    <p:sldLayoutId id="2147490593" r:id="rId5"/>
    <p:sldLayoutId id="2147490594" r:id="rId6"/>
    <p:sldLayoutId id="2147490595" r:id="rId7"/>
    <p:sldLayoutId id="2147490596" r:id="rId8"/>
    <p:sldLayoutId id="2147490597" r:id="rId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anose="020B0600070205080204" pitchFamily="34" charset="-128"/>
          <a:cs typeface="ＭＳ Ｐゴシック" pitchFamily="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anose="020B0600070205080204" pitchFamily="34" charset="-128"/>
          <a:cs typeface="ＭＳ Ｐゴシック" pitchFamily="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anose="020B0600070205080204" pitchFamily="34" charset="-128"/>
          <a:cs typeface="ＭＳ Ｐゴシック" pitchFamily="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anose="020B0600070205080204" pitchFamily="34" charset="-128"/>
          <a:cs typeface="ＭＳ Ｐゴシック" pitchFamily="3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3" charset="-128"/>
          <a:cs typeface="ＭＳ Ｐゴシック" pitchFamily="3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3" charset="-128"/>
          <a:cs typeface="ＭＳ Ｐゴシック" pitchFamily="3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3" charset="-128"/>
          <a:cs typeface="ＭＳ Ｐゴシック" pitchFamily="3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3" charset="-128"/>
          <a:cs typeface="ＭＳ Ｐゴシック" pitchFamily="3" charset="-128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rgbClr val="004990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177800" indent="228600" algn="l" rtl="0" eaLnBrk="0" fontAlgn="base" hangingPunct="0">
        <a:spcBef>
          <a:spcPct val="20000"/>
        </a:spcBef>
        <a:spcAft>
          <a:spcPct val="0"/>
        </a:spcAft>
        <a:buClr>
          <a:srgbClr val="ECAF20"/>
        </a:buClr>
        <a:buSzPct val="100000"/>
        <a:buFont typeface="Arial" panose="020B0604020202020204" pitchFamily="34" charset="0"/>
        <a:buChar char="•"/>
        <a:defRPr sz="2100">
          <a:solidFill>
            <a:srgbClr val="004990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520700" indent="-177800" algn="l" rtl="0" eaLnBrk="0" fontAlgn="base" hangingPunct="0">
        <a:spcBef>
          <a:spcPct val="20000"/>
        </a:spcBef>
        <a:spcAft>
          <a:spcPct val="0"/>
        </a:spcAft>
        <a:buClr>
          <a:srgbClr val="ECAF20"/>
        </a:buClr>
        <a:buSzPct val="90000"/>
        <a:buFont typeface="Lucida Grande"/>
        <a:buChar char="•"/>
        <a:defRPr>
          <a:solidFill>
            <a:srgbClr val="404040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863600" indent="-177800" algn="l" rtl="0" eaLnBrk="0" fontAlgn="base" hangingPunct="0">
        <a:spcBef>
          <a:spcPct val="20000"/>
        </a:spcBef>
        <a:spcAft>
          <a:spcPct val="0"/>
        </a:spcAft>
        <a:buClr>
          <a:srgbClr val="ECAF20"/>
        </a:buClr>
        <a:buSzPct val="90000"/>
        <a:buFont typeface="Lucida Grande"/>
        <a:buChar char="−"/>
        <a:defRPr sz="1600">
          <a:solidFill>
            <a:srgbClr val="404040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863600" indent="-177800" algn="l" rtl="0" eaLnBrk="0" fontAlgn="base" hangingPunct="0">
        <a:spcBef>
          <a:spcPct val="20000"/>
        </a:spcBef>
        <a:spcAft>
          <a:spcPct val="0"/>
        </a:spcAft>
        <a:buClr>
          <a:srgbClr val="ECAF20"/>
        </a:buClr>
        <a:buSzPct val="90000"/>
        <a:buFont typeface="Lucida Grande"/>
        <a:buChar char="−"/>
        <a:defRPr sz="1600">
          <a:solidFill>
            <a:srgbClr val="7F7F7F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1955800" indent="-177800" algn="l" rtl="0" eaLnBrk="1" fontAlgn="base" hangingPunct="1">
        <a:spcBef>
          <a:spcPct val="20000"/>
        </a:spcBef>
        <a:spcAft>
          <a:spcPct val="0"/>
        </a:spcAft>
        <a:buClr>
          <a:srgbClr val="EEB310"/>
        </a:buClr>
        <a:buFont typeface="Times" pitchFamily="3" charset="0"/>
        <a:buChar char="•"/>
        <a:defRPr>
          <a:solidFill>
            <a:srgbClr val="004990"/>
          </a:solidFill>
          <a:latin typeface="+mn-lt"/>
          <a:ea typeface="+mn-ea"/>
          <a:cs typeface="+mn-cs"/>
        </a:defRPr>
      </a:lvl6pPr>
      <a:lvl7pPr marL="2413000" indent="-177800" algn="l" rtl="0" eaLnBrk="1" fontAlgn="base" hangingPunct="1">
        <a:spcBef>
          <a:spcPct val="20000"/>
        </a:spcBef>
        <a:spcAft>
          <a:spcPct val="0"/>
        </a:spcAft>
        <a:buClr>
          <a:srgbClr val="EEB310"/>
        </a:buClr>
        <a:buFont typeface="Times" pitchFamily="3" charset="0"/>
        <a:buChar char="•"/>
        <a:defRPr>
          <a:solidFill>
            <a:srgbClr val="004990"/>
          </a:solidFill>
          <a:latin typeface="+mn-lt"/>
          <a:ea typeface="+mn-ea"/>
          <a:cs typeface="+mn-cs"/>
        </a:defRPr>
      </a:lvl7pPr>
      <a:lvl8pPr marL="2870200" indent="-177800" algn="l" rtl="0" eaLnBrk="1" fontAlgn="base" hangingPunct="1">
        <a:spcBef>
          <a:spcPct val="20000"/>
        </a:spcBef>
        <a:spcAft>
          <a:spcPct val="0"/>
        </a:spcAft>
        <a:buClr>
          <a:srgbClr val="EEB310"/>
        </a:buClr>
        <a:buFont typeface="Times" pitchFamily="3" charset="0"/>
        <a:buChar char="•"/>
        <a:defRPr>
          <a:solidFill>
            <a:srgbClr val="004990"/>
          </a:solidFill>
          <a:latin typeface="+mn-lt"/>
          <a:ea typeface="+mn-ea"/>
          <a:cs typeface="+mn-cs"/>
        </a:defRPr>
      </a:lvl8pPr>
      <a:lvl9pPr marL="3327400" indent="-177800" algn="l" rtl="0" eaLnBrk="1" fontAlgn="base" hangingPunct="1">
        <a:spcBef>
          <a:spcPct val="20000"/>
        </a:spcBef>
        <a:spcAft>
          <a:spcPct val="0"/>
        </a:spcAft>
        <a:buClr>
          <a:srgbClr val="EEB310"/>
        </a:buClr>
        <a:buFont typeface="Times" pitchFamily="3" charset="0"/>
        <a:buChar char="•"/>
        <a:defRPr>
          <a:solidFill>
            <a:srgbClr val="00499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D95AD848-3EE3-454D-BFB8-A7201B713A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2088" y="0"/>
            <a:ext cx="707390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B0B12811-B3C6-4BCF-9D1C-989534EDBA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92088" y="1262063"/>
            <a:ext cx="8521700" cy="516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39BD18-5C54-483F-ADA4-01B9B0777AE4}"/>
              </a:ext>
            </a:extLst>
          </p:cNvPr>
          <p:cNvCxnSpPr/>
          <p:nvPr/>
        </p:nvCxnSpPr>
        <p:spPr>
          <a:xfrm>
            <a:off x="0" y="547688"/>
            <a:ext cx="9144000" cy="1587"/>
          </a:xfrm>
          <a:prstGeom prst="line">
            <a:avLst/>
          </a:prstGeom>
          <a:ln>
            <a:noFill/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53" name="TextBox 3">
            <a:extLst>
              <a:ext uri="{FF2B5EF4-FFF2-40B4-BE49-F238E27FC236}">
                <a16:creationId xmlns:a16="http://schemas.microsoft.com/office/drawing/2014/main" id="{9C91A3C8-AABE-414B-B5CE-265D55A9D4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9813" y="6426200"/>
            <a:ext cx="4841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fld id="{CBFC75D6-C354-402A-B7DD-93D1FBEC078F}" type="slidenum">
              <a:rPr lang="en-US" altLang="en-US" sz="900" smtClean="0">
                <a:solidFill>
                  <a:srgbClr val="004682"/>
                </a:solidFill>
              </a:rPr>
              <a:pPr algn="ctr">
                <a:defRPr/>
              </a:pPr>
              <a:t>‹#›</a:t>
            </a:fld>
            <a:endParaRPr lang="en-US" altLang="en-US" sz="900">
              <a:solidFill>
                <a:srgbClr val="004682"/>
              </a:solidFill>
            </a:endParaRPr>
          </a:p>
        </p:txBody>
      </p:sp>
      <p:sp>
        <p:nvSpPr>
          <p:cNvPr id="2054" name="Rectangle 5">
            <a:extLst>
              <a:ext uri="{FF2B5EF4-FFF2-40B4-BE49-F238E27FC236}">
                <a16:creationId xmlns:a16="http://schemas.microsoft.com/office/drawing/2014/main" id="{075FE13D-33F5-4B45-8E41-0BB09A2173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9200" y="6615113"/>
            <a:ext cx="166846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600" noProof="1">
                <a:solidFill>
                  <a:srgbClr val="A6A6A6"/>
                </a:solidFill>
              </a:rPr>
              <a:t>© KEMET Electronics. All Rights Reserved.</a:t>
            </a:r>
          </a:p>
        </p:txBody>
      </p:sp>
      <p:pic>
        <p:nvPicPr>
          <p:cNvPr id="2055" name="Picture 6">
            <a:extLst>
              <a:ext uri="{FF2B5EF4-FFF2-40B4-BE49-F238E27FC236}">
                <a16:creationId xmlns:a16="http://schemas.microsoft.com/office/drawing/2014/main" id="{76BC8973-E006-451F-A5D5-B86EF37B2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875" y="311150"/>
            <a:ext cx="13938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BEB684C-739F-4344-9BE6-5999F975003F}"/>
              </a:ext>
            </a:extLst>
          </p:cNvPr>
          <p:cNvCxnSpPr/>
          <p:nvPr/>
        </p:nvCxnSpPr>
        <p:spPr>
          <a:xfrm>
            <a:off x="0" y="1071436"/>
            <a:ext cx="9144000" cy="1588"/>
          </a:xfrm>
          <a:prstGeom prst="line">
            <a:avLst/>
          </a:prstGeom>
          <a:ln>
            <a:gradFill flip="none" rotWithShape="1">
              <a:gsLst>
                <a:gs pos="0">
                  <a:schemeClr val="accent1"/>
                </a:gs>
                <a:gs pos="100000">
                  <a:prstClr val="white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90598" r:id="rId1"/>
  </p:sldLayoutIdLst>
  <p:txStyles>
    <p:titleStyle>
      <a:lvl1pPr algn="l" defTabSz="341313" rtl="0" eaLnBrk="0" fontAlgn="base" hangingPunct="0">
        <a:spcBef>
          <a:spcPct val="0"/>
        </a:spcBef>
        <a:spcAft>
          <a:spcPct val="0"/>
        </a:spcAft>
        <a:defRPr sz="1900" b="1" kern="1200">
          <a:solidFill>
            <a:srgbClr val="007DC3"/>
          </a:solidFill>
          <a:latin typeface="+mj-lt"/>
          <a:ea typeface="+mj-ea"/>
          <a:cs typeface="Arial"/>
        </a:defRPr>
      </a:lvl1pPr>
      <a:lvl2pPr algn="l" defTabSz="341313" rtl="0" eaLnBrk="0" fontAlgn="base" hangingPunct="0">
        <a:spcBef>
          <a:spcPct val="0"/>
        </a:spcBef>
        <a:spcAft>
          <a:spcPct val="0"/>
        </a:spcAft>
        <a:defRPr sz="1900" b="1">
          <a:solidFill>
            <a:srgbClr val="007DC3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defTabSz="341313" rtl="0" eaLnBrk="0" fontAlgn="base" hangingPunct="0">
        <a:spcBef>
          <a:spcPct val="0"/>
        </a:spcBef>
        <a:spcAft>
          <a:spcPct val="0"/>
        </a:spcAft>
        <a:defRPr sz="1900" b="1">
          <a:solidFill>
            <a:srgbClr val="007DC3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defTabSz="341313" rtl="0" eaLnBrk="0" fontAlgn="base" hangingPunct="0">
        <a:spcBef>
          <a:spcPct val="0"/>
        </a:spcBef>
        <a:spcAft>
          <a:spcPct val="0"/>
        </a:spcAft>
        <a:defRPr sz="1900" b="1">
          <a:solidFill>
            <a:srgbClr val="007DC3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defTabSz="341313" rtl="0" eaLnBrk="0" fontAlgn="base" hangingPunct="0">
        <a:spcBef>
          <a:spcPct val="0"/>
        </a:spcBef>
        <a:spcAft>
          <a:spcPct val="0"/>
        </a:spcAft>
        <a:defRPr sz="1900" b="1">
          <a:solidFill>
            <a:srgbClr val="007DC3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defTabSz="341313" rtl="0" fontAlgn="base">
        <a:spcBef>
          <a:spcPct val="0"/>
        </a:spcBef>
        <a:spcAft>
          <a:spcPct val="0"/>
        </a:spcAft>
        <a:defRPr sz="1900" b="1">
          <a:solidFill>
            <a:srgbClr val="007DC3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defTabSz="341313" rtl="0" fontAlgn="base">
        <a:spcBef>
          <a:spcPct val="0"/>
        </a:spcBef>
        <a:spcAft>
          <a:spcPct val="0"/>
        </a:spcAft>
        <a:defRPr sz="1900" b="1">
          <a:solidFill>
            <a:srgbClr val="007DC3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defTabSz="341313" rtl="0" fontAlgn="base">
        <a:spcBef>
          <a:spcPct val="0"/>
        </a:spcBef>
        <a:spcAft>
          <a:spcPct val="0"/>
        </a:spcAft>
        <a:defRPr sz="1900" b="1">
          <a:solidFill>
            <a:srgbClr val="007DC3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defTabSz="341313" rtl="0" fontAlgn="base">
        <a:spcBef>
          <a:spcPct val="0"/>
        </a:spcBef>
        <a:spcAft>
          <a:spcPct val="0"/>
        </a:spcAft>
        <a:defRPr sz="1900" b="1">
          <a:solidFill>
            <a:srgbClr val="007DC3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169863" indent="-169863" algn="l" defTabSz="341313" rtl="0" eaLnBrk="0" fontAlgn="base" hangingPunct="0">
        <a:spcBef>
          <a:spcPct val="20000"/>
        </a:spcBef>
        <a:spcAft>
          <a:spcPct val="0"/>
        </a:spcAft>
        <a:buClr>
          <a:srgbClr val="EBB525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Arial"/>
        </a:defRPr>
      </a:lvl1pPr>
      <a:lvl2pPr marL="428625" indent="-217488" algn="l" defTabSz="341313" rtl="0" eaLnBrk="0" fontAlgn="base" hangingPunct="0">
        <a:spcBef>
          <a:spcPct val="20000"/>
        </a:spcBef>
        <a:spcAft>
          <a:spcPct val="0"/>
        </a:spcAft>
        <a:buClr>
          <a:srgbClr val="EBB525"/>
        </a:buClr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Arial"/>
        </a:defRPr>
      </a:lvl2pPr>
      <a:lvl3pPr marL="601663" indent="-171450" algn="l" defTabSz="341313" rtl="0" eaLnBrk="0" fontAlgn="base" hangingPunct="0">
        <a:spcBef>
          <a:spcPct val="20000"/>
        </a:spcBef>
        <a:spcAft>
          <a:spcPct val="0"/>
        </a:spcAft>
        <a:buClr>
          <a:srgbClr val="EBB525"/>
        </a:buClr>
        <a:buFont typeface="Arial" panose="020B0604020202020204" pitchFamily="34" charset="0"/>
        <a:buChar char="•"/>
        <a:defRPr sz="1400" kern="1200">
          <a:solidFill>
            <a:srgbClr val="737373"/>
          </a:solidFill>
          <a:latin typeface="+mn-lt"/>
          <a:ea typeface="+mn-ea"/>
          <a:cs typeface="Arial"/>
        </a:defRPr>
      </a:lvl3pPr>
      <a:lvl4pPr marL="858838" indent="-217488" algn="l" defTabSz="341313" rtl="0" eaLnBrk="0" fontAlgn="base" hangingPunct="0">
        <a:spcBef>
          <a:spcPct val="20000"/>
        </a:spcBef>
        <a:spcAft>
          <a:spcPct val="0"/>
        </a:spcAft>
        <a:buClr>
          <a:srgbClr val="EBB525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Arial"/>
        </a:defRPr>
      </a:lvl4pPr>
      <a:lvl5pPr marL="1031875" indent="-171450" algn="l" defTabSz="341313" rtl="0" eaLnBrk="0" fontAlgn="base" hangingPunct="0">
        <a:spcBef>
          <a:spcPct val="20000"/>
        </a:spcBef>
        <a:spcAft>
          <a:spcPct val="0"/>
        </a:spcAft>
        <a:buClr>
          <a:srgbClr val="EBB525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Arial"/>
        </a:defRPr>
      </a:lvl5pPr>
      <a:lvl6pPr marL="1885903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9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34289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34289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34289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34289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34289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34289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34289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34289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8B743DE2-6498-42D9-8293-D294789BBF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2088" y="0"/>
            <a:ext cx="707390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6A7D7FFE-8634-4135-8017-629B0B18F2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92088" y="1262063"/>
            <a:ext cx="8521700" cy="516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39BD18-5C54-483F-ADA4-01B9B0777AE4}"/>
              </a:ext>
            </a:extLst>
          </p:cNvPr>
          <p:cNvCxnSpPr/>
          <p:nvPr/>
        </p:nvCxnSpPr>
        <p:spPr>
          <a:xfrm>
            <a:off x="0" y="547688"/>
            <a:ext cx="9144000" cy="1587"/>
          </a:xfrm>
          <a:prstGeom prst="line">
            <a:avLst/>
          </a:prstGeom>
          <a:ln>
            <a:noFill/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53" name="TextBox 3">
            <a:extLst>
              <a:ext uri="{FF2B5EF4-FFF2-40B4-BE49-F238E27FC236}">
                <a16:creationId xmlns:a16="http://schemas.microsoft.com/office/drawing/2014/main" id="{9C91A3C8-AABE-414B-B5CE-265D55A9D4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9813" y="6426200"/>
            <a:ext cx="4841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fld id="{33ADF14A-E92F-46D7-BBA6-45E45A83891A}" type="slidenum">
              <a:rPr lang="en-US" altLang="en-US" sz="900" smtClean="0">
                <a:solidFill>
                  <a:srgbClr val="004682"/>
                </a:solidFill>
              </a:rPr>
              <a:pPr algn="ctr">
                <a:defRPr/>
              </a:pPr>
              <a:t>‹#›</a:t>
            </a:fld>
            <a:endParaRPr lang="en-US" altLang="en-US" sz="900">
              <a:solidFill>
                <a:srgbClr val="004682"/>
              </a:solidFill>
            </a:endParaRPr>
          </a:p>
        </p:txBody>
      </p:sp>
      <p:sp>
        <p:nvSpPr>
          <p:cNvPr id="2054" name="Rectangle 5">
            <a:extLst>
              <a:ext uri="{FF2B5EF4-FFF2-40B4-BE49-F238E27FC236}">
                <a16:creationId xmlns:a16="http://schemas.microsoft.com/office/drawing/2014/main" id="{075FE13D-33F5-4B45-8E41-0BB09A2173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9200" y="6615113"/>
            <a:ext cx="166846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600" noProof="1">
                <a:solidFill>
                  <a:srgbClr val="A6A6A6"/>
                </a:solidFill>
              </a:rPr>
              <a:t>© KEMET Electronics. All Rights Reserved.</a:t>
            </a:r>
          </a:p>
        </p:txBody>
      </p:sp>
      <p:pic>
        <p:nvPicPr>
          <p:cNvPr id="3079" name="Picture 6">
            <a:extLst>
              <a:ext uri="{FF2B5EF4-FFF2-40B4-BE49-F238E27FC236}">
                <a16:creationId xmlns:a16="http://schemas.microsoft.com/office/drawing/2014/main" id="{26C5888E-75A3-43B0-99EE-17D9E3239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875" y="311150"/>
            <a:ext cx="13938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BEB684C-739F-4344-9BE6-5999F975003F}"/>
              </a:ext>
            </a:extLst>
          </p:cNvPr>
          <p:cNvCxnSpPr/>
          <p:nvPr/>
        </p:nvCxnSpPr>
        <p:spPr>
          <a:xfrm>
            <a:off x="0" y="1071436"/>
            <a:ext cx="9144000" cy="1588"/>
          </a:xfrm>
          <a:prstGeom prst="line">
            <a:avLst/>
          </a:prstGeom>
          <a:ln>
            <a:gradFill flip="none" rotWithShape="1">
              <a:gsLst>
                <a:gs pos="0">
                  <a:schemeClr val="accent1"/>
                </a:gs>
                <a:gs pos="100000">
                  <a:prstClr val="white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90599" r:id="rId1"/>
  </p:sldLayoutIdLst>
  <p:txStyles>
    <p:titleStyle>
      <a:lvl1pPr algn="l" defTabSz="341313" rtl="0" eaLnBrk="0" fontAlgn="base" hangingPunct="0">
        <a:spcBef>
          <a:spcPct val="0"/>
        </a:spcBef>
        <a:spcAft>
          <a:spcPct val="0"/>
        </a:spcAft>
        <a:defRPr sz="1900" b="1" kern="1200">
          <a:solidFill>
            <a:srgbClr val="007DC3"/>
          </a:solidFill>
          <a:latin typeface="+mj-lt"/>
          <a:ea typeface="+mj-ea"/>
          <a:cs typeface="Arial"/>
        </a:defRPr>
      </a:lvl1pPr>
      <a:lvl2pPr algn="l" defTabSz="341313" rtl="0" eaLnBrk="0" fontAlgn="base" hangingPunct="0">
        <a:spcBef>
          <a:spcPct val="0"/>
        </a:spcBef>
        <a:spcAft>
          <a:spcPct val="0"/>
        </a:spcAft>
        <a:defRPr sz="1900" b="1">
          <a:solidFill>
            <a:srgbClr val="007DC3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defTabSz="341313" rtl="0" eaLnBrk="0" fontAlgn="base" hangingPunct="0">
        <a:spcBef>
          <a:spcPct val="0"/>
        </a:spcBef>
        <a:spcAft>
          <a:spcPct val="0"/>
        </a:spcAft>
        <a:defRPr sz="1900" b="1">
          <a:solidFill>
            <a:srgbClr val="007DC3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defTabSz="341313" rtl="0" eaLnBrk="0" fontAlgn="base" hangingPunct="0">
        <a:spcBef>
          <a:spcPct val="0"/>
        </a:spcBef>
        <a:spcAft>
          <a:spcPct val="0"/>
        </a:spcAft>
        <a:defRPr sz="1900" b="1">
          <a:solidFill>
            <a:srgbClr val="007DC3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defTabSz="341313" rtl="0" eaLnBrk="0" fontAlgn="base" hangingPunct="0">
        <a:spcBef>
          <a:spcPct val="0"/>
        </a:spcBef>
        <a:spcAft>
          <a:spcPct val="0"/>
        </a:spcAft>
        <a:defRPr sz="1900" b="1">
          <a:solidFill>
            <a:srgbClr val="007DC3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defTabSz="341313" rtl="0" fontAlgn="base">
        <a:spcBef>
          <a:spcPct val="0"/>
        </a:spcBef>
        <a:spcAft>
          <a:spcPct val="0"/>
        </a:spcAft>
        <a:defRPr sz="1900" b="1">
          <a:solidFill>
            <a:srgbClr val="007DC3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defTabSz="341313" rtl="0" fontAlgn="base">
        <a:spcBef>
          <a:spcPct val="0"/>
        </a:spcBef>
        <a:spcAft>
          <a:spcPct val="0"/>
        </a:spcAft>
        <a:defRPr sz="1900" b="1">
          <a:solidFill>
            <a:srgbClr val="007DC3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defTabSz="341313" rtl="0" fontAlgn="base">
        <a:spcBef>
          <a:spcPct val="0"/>
        </a:spcBef>
        <a:spcAft>
          <a:spcPct val="0"/>
        </a:spcAft>
        <a:defRPr sz="1900" b="1">
          <a:solidFill>
            <a:srgbClr val="007DC3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defTabSz="341313" rtl="0" fontAlgn="base">
        <a:spcBef>
          <a:spcPct val="0"/>
        </a:spcBef>
        <a:spcAft>
          <a:spcPct val="0"/>
        </a:spcAft>
        <a:defRPr sz="1900" b="1">
          <a:solidFill>
            <a:srgbClr val="007DC3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169863" indent="-169863" algn="l" defTabSz="341313" rtl="0" eaLnBrk="0" fontAlgn="base" hangingPunct="0">
        <a:spcBef>
          <a:spcPct val="20000"/>
        </a:spcBef>
        <a:spcAft>
          <a:spcPct val="0"/>
        </a:spcAft>
        <a:buClr>
          <a:srgbClr val="EBB525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Arial"/>
        </a:defRPr>
      </a:lvl1pPr>
      <a:lvl2pPr marL="428625" indent="-217488" algn="l" defTabSz="341313" rtl="0" eaLnBrk="0" fontAlgn="base" hangingPunct="0">
        <a:spcBef>
          <a:spcPct val="20000"/>
        </a:spcBef>
        <a:spcAft>
          <a:spcPct val="0"/>
        </a:spcAft>
        <a:buClr>
          <a:srgbClr val="EBB525"/>
        </a:buClr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Arial"/>
        </a:defRPr>
      </a:lvl2pPr>
      <a:lvl3pPr marL="601663" indent="-171450" algn="l" defTabSz="341313" rtl="0" eaLnBrk="0" fontAlgn="base" hangingPunct="0">
        <a:spcBef>
          <a:spcPct val="20000"/>
        </a:spcBef>
        <a:spcAft>
          <a:spcPct val="0"/>
        </a:spcAft>
        <a:buClr>
          <a:srgbClr val="EBB525"/>
        </a:buClr>
        <a:buFont typeface="Arial" panose="020B0604020202020204" pitchFamily="34" charset="0"/>
        <a:buChar char="•"/>
        <a:defRPr sz="1400" kern="1200">
          <a:solidFill>
            <a:srgbClr val="737373"/>
          </a:solidFill>
          <a:latin typeface="+mn-lt"/>
          <a:ea typeface="+mn-ea"/>
          <a:cs typeface="Arial"/>
        </a:defRPr>
      </a:lvl3pPr>
      <a:lvl4pPr marL="858838" indent="-217488" algn="l" defTabSz="341313" rtl="0" eaLnBrk="0" fontAlgn="base" hangingPunct="0">
        <a:spcBef>
          <a:spcPct val="20000"/>
        </a:spcBef>
        <a:spcAft>
          <a:spcPct val="0"/>
        </a:spcAft>
        <a:buClr>
          <a:srgbClr val="EBB525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Arial"/>
        </a:defRPr>
      </a:lvl4pPr>
      <a:lvl5pPr marL="1031875" indent="-171450" algn="l" defTabSz="341313" rtl="0" eaLnBrk="0" fontAlgn="base" hangingPunct="0">
        <a:spcBef>
          <a:spcPct val="20000"/>
        </a:spcBef>
        <a:spcAft>
          <a:spcPct val="0"/>
        </a:spcAft>
        <a:buClr>
          <a:srgbClr val="EBB525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Arial"/>
        </a:defRPr>
      </a:lvl5pPr>
      <a:lvl6pPr marL="1885903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9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34289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34289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34289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34289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34289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34289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34289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34289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id="{CBF6EE2D-268E-467C-B68C-742572D51E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2088" y="0"/>
            <a:ext cx="707390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id="{93CB8922-13F5-4E34-9E2B-61118D6484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92088" y="1262063"/>
            <a:ext cx="8521700" cy="516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39BD18-5C54-483F-ADA4-01B9B0777AE4}"/>
              </a:ext>
            </a:extLst>
          </p:cNvPr>
          <p:cNvCxnSpPr/>
          <p:nvPr/>
        </p:nvCxnSpPr>
        <p:spPr>
          <a:xfrm>
            <a:off x="0" y="547688"/>
            <a:ext cx="9144000" cy="1587"/>
          </a:xfrm>
          <a:prstGeom prst="line">
            <a:avLst/>
          </a:prstGeom>
          <a:ln>
            <a:noFill/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53" name="TextBox 3">
            <a:extLst>
              <a:ext uri="{FF2B5EF4-FFF2-40B4-BE49-F238E27FC236}">
                <a16:creationId xmlns:a16="http://schemas.microsoft.com/office/drawing/2014/main" id="{9C91A3C8-AABE-414B-B5CE-265D55A9D4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9813" y="6426200"/>
            <a:ext cx="4841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fld id="{3252DC23-C464-465C-90F5-2CBB40463F79}" type="slidenum">
              <a:rPr lang="en-US" altLang="en-US" sz="900" smtClean="0">
                <a:solidFill>
                  <a:srgbClr val="004682"/>
                </a:solidFill>
              </a:rPr>
              <a:pPr algn="ctr">
                <a:defRPr/>
              </a:pPr>
              <a:t>‹#›</a:t>
            </a:fld>
            <a:endParaRPr lang="en-US" altLang="en-US" sz="900">
              <a:solidFill>
                <a:srgbClr val="004682"/>
              </a:solidFill>
            </a:endParaRPr>
          </a:p>
        </p:txBody>
      </p:sp>
      <p:sp>
        <p:nvSpPr>
          <p:cNvPr id="2054" name="Rectangle 5">
            <a:extLst>
              <a:ext uri="{FF2B5EF4-FFF2-40B4-BE49-F238E27FC236}">
                <a16:creationId xmlns:a16="http://schemas.microsoft.com/office/drawing/2014/main" id="{075FE13D-33F5-4B45-8E41-0BB09A2173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9200" y="6615113"/>
            <a:ext cx="166846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600" noProof="1">
                <a:solidFill>
                  <a:srgbClr val="A6A6A6"/>
                </a:solidFill>
              </a:rPr>
              <a:t>© KEMET Electronics. All Rights Reserved.</a:t>
            </a:r>
          </a:p>
        </p:txBody>
      </p:sp>
      <p:pic>
        <p:nvPicPr>
          <p:cNvPr id="4103" name="Picture 6">
            <a:extLst>
              <a:ext uri="{FF2B5EF4-FFF2-40B4-BE49-F238E27FC236}">
                <a16:creationId xmlns:a16="http://schemas.microsoft.com/office/drawing/2014/main" id="{EFFD87B0-6E97-443D-934E-6658E26F7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875" y="311150"/>
            <a:ext cx="13938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BEB684C-739F-4344-9BE6-5999F975003F}"/>
              </a:ext>
            </a:extLst>
          </p:cNvPr>
          <p:cNvCxnSpPr/>
          <p:nvPr/>
        </p:nvCxnSpPr>
        <p:spPr>
          <a:xfrm>
            <a:off x="0" y="1071436"/>
            <a:ext cx="9144000" cy="1588"/>
          </a:xfrm>
          <a:prstGeom prst="line">
            <a:avLst/>
          </a:prstGeom>
          <a:ln>
            <a:gradFill flip="none" rotWithShape="1">
              <a:gsLst>
                <a:gs pos="0">
                  <a:schemeClr val="accent1"/>
                </a:gs>
                <a:gs pos="100000">
                  <a:prstClr val="white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90600" r:id="rId1"/>
    <p:sldLayoutId id="2147490624" r:id="rId2"/>
  </p:sldLayoutIdLst>
  <p:txStyles>
    <p:titleStyle>
      <a:lvl1pPr algn="l" defTabSz="341313" rtl="0" eaLnBrk="0" fontAlgn="base" hangingPunct="0">
        <a:spcBef>
          <a:spcPct val="0"/>
        </a:spcBef>
        <a:spcAft>
          <a:spcPct val="0"/>
        </a:spcAft>
        <a:defRPr sz="1900" b="1" kern="1200">
          <a:solidFill>
            <a:srgbClr val="007DC3"/>
          </a:solidFill>
          <a:latin typeface="+mj-lt"/>
          <a:ea typeface="+mj-ea"/>
          <a:cs typeface="Arial"/>
        </a:defRPr>
      </a:lvl1pPr>
      <a:lvl2pPr algn="l" defTabSz="341313" rtl="0" eaLnBrk="0" fontAlgn="base" hangingPunct="0">
        <a:spcBef>
          <a:spcPct val="0"/>
        </a:spcBef>
        <a:spcAft>
          <a:spcPct val="0"/>
        </a:spcAft>
        <a:defRPr sz="1900" b="1">
          <a:solidFill>
            <a:srgbClr val="007DC3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defTabSz="341313" rtl="0" eaLnBrk="0" fontAlgn="base" hangingPunct="0">
        <a:spcBef>
          <a:spcPct val="0"/>
        </a:spcBef>
        <a:spcAft>
          <a:spcPct val="0"/>
        </a:spcAft>
        <a:defRPr sz="1900" b="1">
          <a:solidFill>
            <a:srgbClr val="007DC3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defTabSz="341313" rtl="0" eaLnBrk="0" fontAlgn="base" hangingPunct="0">
        <a:spcBef>
          <a:spcPct val="0"/>
        </a:spcBef>
        <a:spcAft>
          <a:spcPct val="0"/>
        </a:spcAft>
        <a:defRPr sz="1900" b="1">
          <a:solidFill>
            <a:srgbClr val="007DC3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defTabSz="341313" rtl="0" eaLnBrk="0" fontAlgn="base" hangingPunct="0">
        <a:spcBef>
          <a:spcPct val="0"/>
        </a:spcBef>
        <a:spcAft>
          <a:spcPct val="0"/>
        </a:spcAft>
        <a:defRPr sz="1900" b="1">
          <a:solidFill>
            <a:srgbClr val="007DC3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defTabSz="341313" rtl="0" fontAlgn="base">
        <a:spcBef>
          <a:spcPct val="0"/>
        </a:spcBef>
        <a:spcAft>
          <a:spcPct val="0"/>
        </a:spcAft>
        <a:defRPr sz="1900" b="1">
          <a:solidFill>
            <a:srgbClr val="007DC3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defTabSz="341313" rtl="0" fontAlgn="base">
        <a:spcBef>
          <a:spcPct val="0"/>
        </a:spcBef>
        <a:spcAft>
          <a:spcPct val="0"/>
        </a:spcAft>
        <a:defRPr sz="1900" b="1">
          <a:solidFill>
            <a:srgbClr val="007DC3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defTabSz="341313" rtl="0" fontAlgn="base">
        <a:spcBef>
          <a:spcPct val="0"/>
        </a:spcBef>
        <a:spcAft>
          <a:spcPct val="0"/>
        </a:spcAft>
        <a:defRPr sz="1900" b="1">
          <a:solidFill>
            <a:srgbClr val="007DC3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defTabSz="341313" rtl="0" fontAlgn="base">
        <a:spcBef>
          <a:spcPct val="0"/>
        </a:spcBef>
        <a:spcAft>
          <a:spcPct val="0"/>
        </a:spcAft>
        <a:defRPr sz="1900" b="1">
          <a:solidFill>
            <a:srgbClr val="007DC3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169863" indent="-169863" algn="l" defTabSz="341313" rtl="0" eaLnBrk="0" fontAlgn="base" hangingPunct="0">
        <a:spcBef>
          <a:spcPct val="20000"/>
        </a:spcBef>
        <a:spcAft>
          <a:spcPct val="0"/>
        </a:spcAft>
        <a:buClr>
          <a:srgbClr val="EBB525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Arial"/>
        </a:defRPr>
      </a:lvl1pPr>
      <a:lvl2pPr marL="428625" indent="-217488" algn="l" defTabSz="341313" rtl="0" eaLnBrk="0" fontAlgn="base" hangingPunct="0">
        <a:spcBef>
          <a:spcPct val="20000"/>
        </a:spcBef>
        <a:spcAft>
          <a:spcPct val="0"/>
        </a:spcAft>
        <a:buClr>
          <a:srgbClr val="EBB525"/>
        </a:buClr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Arial"/>
        </a:defRPr>
      </a:lvl2pPr>
      <a:lvl3pPr marL="601663" indent="-171450" algn="l" defTabSz="341313" rtl="0" eaLnBrk="0" fontAlgn="base" hangingPunct="0">
        <a:spcBef>
          <a:spcPct val="20000"/>
        </a:spcBef>
        <a:spcAft>
          <a:spcPct val="0"/>
        </a:spcAft>
        <a:buClr>
          <a:srgbClr val="EBB525"/>
        </a:buClr>
        <a:buFont typeface="Arial" panose="020B0604020202020204" pitchFamily="34" charset="0"/>
        <a:buChar char="•"/>
        <a:defRPr sz="1400" kern="1200">
          <a:solidFill>
            <a:srgbClr val="737373"/>
          </a:solidFill>
          <a:latin typeface="+mn-lt"/>
          <a:ea typeface="+mn-ea"/>
          <a:cs typeface="Arial"/>
        </a:defRPr>
      </a:lvl3pPr>
      <a:lvl4pPr marL="858838" indent="-217488" algn="l" defTabSz="341313" rtl="0" eaLnBrk="0" fontAlgn="base" hangingPunct="0">
        <a:spcBef>
          <a:spcPct val="20000"/>
        </a:spcBef>
        <a:spcAft>
          <a:spcPct val="0"/>
        </a:spcAft>
        <a:buClr>
          <a:srgbClr val="EBB525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Arial"/>
        </a:defRPr>
      </a:lvl4pPr>
      <a:lvl5pPr marL="1031875" indent="-171450" algn="l" defTabSz="341313" rtl="0" eaLnBrk="0" fontAlgn="base" hangingPunct="0">
        <a:spcBef>
          <a:spcPct val="20000"/>
        </a:spcBef>
        <a:spcAft>
          <a:spcPct val="0"/>
        </a:spcAft>
        <a:buClr>
          <a:srgbClr val="EBB525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Arial"/>
        </a:defRPr>
      </a:lvl5pPr>
      <a:lvl6pPr marL="1885903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9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34289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34289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34289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34289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34289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34289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34289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34289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>
            <a:extLst>
              <a:ext uri="{FF2B5EF4-FFF2-40B4-BE49-F238E27FC236}">
                <a16:creationId xmlns:a16="http://schemas.microsoft.com/office/drawing/2014/main" id="{986D07BF-E66A-417A-912E-D73FB4BA17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2088" y="0"/>
            <a:ext cx="707390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7" name="Text Placeholder 2">
            <a:extLst>
              <a:ext uri="{FF2B5EF4-FFF2-40B4-BE49-F238E27FC236}">
                <a16:creationId xmlns:a16="http://schemas.microsoft.com/office/drawing/2014/main" id="{6114A5EB-B589-442C-ACEA-BEBF8A1304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92088" y="1262063"/>
            <a:ext cx="8521700" cy="516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39BD18-5C54-483F-ADA4-01B9B0777AE4}"/>
              </a:ext>
            </a:extLst>
          </p:cNvPr>
          <p:cNvCxnSpPr/>
          <p:nvPr/>
        </p:nvCxnSpPr>
        <p:spPr>
          <a:xfrm>
            <a:off x="0" y="547688"/>
            <a:ext cx="9144000" cy="1587"/>
          </a:xfrm>
          <a:prstGeom prst="line">
            <a:avLst/>
          </a:prstGeom>
          <a:ln>
            <a:noFill/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53" name="TextBox 3">
            <a:extLst>
              <a:ext uri="{FF2B5EF4-FFF2-40B4-BE49-F238E27FC236}">
                <a16:creationId xmlns:a16="http://schemas.microsoft.com/office/drawing/2014/main" id="{9C91A3C8-AABE-414B-B5CE-265D55A9D4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9813" y="6426200"/>
            <a:ext cx="4841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fld id="{A15C7C4F-0C73-42D0-910B-4DCAE890A266}" type="slidenum">
              <a:rPr lang="en-US" altLang="en-US" sz="900" smtClean="0">
                <a:solidFill>
                  <a:srgbClr val="004682"/>
                </a:solidFill>
              </a:rPr>
              <a:pPr algn="ctr">
                <a:defRPr/>
              </a:pPr>
              <a:t>‹#›</a:t>
            </a:fld>
            <a:endParaRPr lang="en-US" altLang="en-US" sz="900">
              <a:solidFill>
                <a:srgbClr val="004682"/>
              </a:solidFill>
            </a:endParaRPr>
          </a:p>
        </p:txBody>
      </p:sp>
      <p:sp>
        <p:nvSpPr>
          <p:cNvPr id="2054" name="Rectangle 5">
            <a:extLst>
              <a:ext uri="{FF2B5EF4-FFF2-40B4-BE49-F238E27FC236}">
                <a16:creationId xmlns:a16="http://schemas.microsoft.com/office/drawing/2014/main" id="{075FE13D-33F5-4B45-8E41-0BB09A2173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9200" y="6615113"/>
            <a:ext cx="166846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600" noProof="1">
                <a:solidFill>
                  <a:srgbClr val="A6A6A6"/>
                </a:solidFill>
              </a:rPr>
              <a:t>© KEMET Electronics. All Rights Reserved.</a:t>
            </a:r>
          </a:p>
        </p:txBody>
      </p:sp>
      <p:pic>
        <p:nvPicPr>
          <p:cNvPr id="6151" name="Picture 6">
            <a:extLst>
              <a:ext uri="{FF2B5EF4-FFF2-40B4-BE49-F238E27FC236}">
                <a16:creationId xmlns:a16="http://schemas.microsoft.com/office/drawing/2014/main" id="{C96C7EA6-6707-43DE-971C-D93F208BB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875" y="311150"/>
            <a:ext cx="13938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BEB684C-739F-4344-9BE6-5999F975003F}"/>
              </a:ext>
            </a:extLst>
          </p:cNvPr>
          <p:cNvCxnSpPr/>
          <p:nvPr/>
        </p:nvCxnSpPr>
        <p:spPr>
          <a:xfrm>
            <a:off x="0" y="1071436"/>
            <a:ext cx="9144000" cy="1588"/>
          </a:xfrm>
          <a:prstGeom prst="line">
            <a:avLst/>
          </a:prstGeom>
          <a:ln>
            <a:gradFill flip="none" rotWithShape="1">
              <a:gsLst>
                <a:gs pos="0">
                  <a:schemeClr val="accent1"/>
                </a:gs>
                <a:gs pos="100000">
                  <a:prstClr val="white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90609" r:id="rId1"/>
    <p:sldLayoutId id="2147490626" r:id="rId2"/>
    <p:sldLayoutId id="2147490627" r:id="rId3"/>
    <p:sldLayoutId id="2147490628" r:id="rId4"/>
    <p:sldLayoutId id="2147490629" r:id="rId5"/>
  </p:sldLayoutIdLst>
  <p:txStyles>
    <p:titleStyle>
      <a:lvl1pPr algn="l" defTabSz="341313" rtl="0" eaLnBrk="0" fontAlgn="base" hangingPunct="0">
        <a:spcBef>
          <a:spcPct val="0"/>
        </a:spcBef>
        <a:spcAft>
          <a:spcPct val="0"/>
        </a:spcAft>
        <a:defRPr sz="1900" b="1" kern="1200">
          <a:solidFill>
            <a:srgbClr val="007DC3"/>
          </a:solidFill>
          <a:latin typeface="+mj-lt"/>
          <a:ea typeface="+mj-ea"/>
          <a:cs typeface="Arial"/>
        </a:defRPr>
      </a:lvl1pPr>
      <a:lvl2pPr algn="l" defTabSz="341313" rtl="0" eaLnBrk="0" fontAlgn="base" hangingPunct="0">
        <a:spcBef>
          <a:spcPct val="0"/>
        </a:spcBef>
        <a:spcAft>
          <a:spcPct val="0"/>
        </a:spcAft>
        <a:defRPr sz="1900" b="1">
          <a:solidFill>
            <a:srgbClr val="007DC3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defTabSz="341313" rtl="0" eaLnBrk="0" fontAlgn="base" hangingPunct="0">
        <a:spcBef>
          <a:spcPct val="0"/>
        </a:spcBef>
        <a:spcAft>
          <a:spcPct val="0"/>
        </a:spcAft>
        <a:defRPr sz="1900" b="1">
          <a:solidFill>
            <a:srgbClr val="007DC3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defTabSz="341313" rtl="0" eaLnBrk="0" fontAlgn="base" hangingPunct="0">
        <a:spcBef>
          <a:spcPct val="0"/>
        </a:spcBef>
        <a:spcAft>
          <a:spcPct val="0"/>
        </a:spcAft>
        <a:defRPr sz="1900" b="1">
          <a:solidFill>
            <a:srgbClr val="007DC3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defTabSz="341313" rtl="0" eaLnBrk="0" fontAlgn="base" hangingPunct="0">
        <a:spcBef>
          <a:spcPct val="0"/>
        </a:spcBef>
        <a:spcAft>
          <a:spcPct val="0"/>
        </a:spcAft>
        <a:defRPr sz="1900" b="1">
          <a:solidFill>
            <a:srgbClr val="007DC3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defTabSz="341313" rtl="0" fontAlgn="base">
        <a:spcBef>
          <a:spcPct val="0"/>
        </a:spcBef>
        <a:spcAft>
          <a:spcPct val="0"/>
        </a:spcAft>
        <a:defRPr sz="1900" b="1">
          <a:solidFill>
            <a:srgbClr val="007DC3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defTabSz="341313" rtl="0" fontAlgn="base">
        <a:spcBef>
          <a:spcPct val="0"/>
        </a:spcBef>
        <a:spcAft>
          <a:spcPct val="0"/>
        </a:spcAft>
        <a:defRPr sz="1900" b="1">
          <a:solidFill>
            <a:srgbClr val="007DC3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defTabSz="341313" rtl="0" fontAlgn="base">
        <a:spcBef>
          <a:spcPct val="0"/>
        </a:spcBef>
        <a:spcAft>
          <a:spcPct val="0"/>
        </a:spcAft>
        <a:defRPr sz="1900" b="1">
          <a:solidFill>
            <a:srgbClr val="007DC3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defTabSz="341313" rtl="0" fontAlgn="base">
        <a:spcBef>
          <a:spcPct val="0"/>
        </a:spcBef>
        <a:spcAft>
          <a:spcPct val="0"/>
        </a:spcAft>
        <a:defRPr sz="1900" b="1">
          <a:solidFill>
            <a:srgbClr val="007DC3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169863" indent="-169863" algn="l" defTabSz="341313" rtl="0" eaLnBrk="0" fontAlgn="base" hangingPunct="0">
        <a:spcBef>
          <a:spcPct val="20000"/>
        </a:spcBef>
        <a:spcAft>
          <a:spcPct val="0"/>
        </a:spcAft>
        <a:buClr>
          <a:srgbClr val="EBB525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Arial"/>
        </a:defRPr>
      </a:lvl1pPr>
      <a:lvl2pPr marL="428625" indent="-217488" algn="l" defTabSz="341313" rtl="0" eaLnBrk="0" fontAlgn="base" hangingPunct="0">
        <a:spcBef>
          <a:spcPct val="20000"/>
        </a:spcBef>
        <a:spcAft>
          <a:spcPct val="0"/>
        </a:spcAft>
        <a:buClr>
          <a:srgbClr val="EBB525"/>
        </a:buClr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Arial"/>
        </a:defRPr>
      </a:lvl2pPr>
      <a:lvl3pPr marL="601663" indent="-171450" algn="l" defTabSz="341313" rtl="0" eaLnBrk="0" fontAlgn="base" hangingPunct="0">
        <a:spcBef>
          <a:spcPct val="20000"/>
        </a:spcBef>
        <a:spcAft>
          <a:spcPct val="0"/>
        </a:spcAft>
        <a:buClr>
          <a:srgbClr val="EBB525"/>
        </a:buClr>
        <a:buFont typeface="Arial" panose="020B0604020202020204" pitchFamily="34" charset="0"/>
        <a:buChar char="•"/>
        <a:defRPr sz="1400" kern="1200">
          <a:solidFill>
            <a:srgbClr val="737373"/>
          </a:solidFill>
          <a:latin typeface="+mn-lt"/>
          <a:ea typeface="+mn-ea"/>
          <a:cs typeface="Arial"/>
        </a:defRPr>
      </a:lvl3pPr>
      <a:lvl4pPr marL="858838" indent="-217488" algn="l" defTabSz="341313" rtl="0" eaLnBrk="0" fontAlgn="base" hangingPunct="0">
        <a:spcBef>
          <a:spcPct val="20000"/>
        </a:spcBef>
        <a:spcAft>
          <a:spcPct val="0"/>
        </a:spcAft>
        <a:buClr>
          <a:srgbClr val="EBB525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Arial"/>
        </a:defRPr>
      </a:lvl4pPr>
      <a:lvl5pPr marL="1031875" indent="-171450" algn="l" defTabSz="341313" rtl="0" eaLnBrk="0" fontAlgn="base" hangingPunct="0">
        <a:spcBef>
          <a:spcPct val="20000"/>
        </a:spcBef>
        <a:spcAft>
          <a:spcPct val="0"/>
        </a:spcAft>
        <a:buClr>
          <a:srgbClr val="EBB525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Arial"/>
        </a:defRPr>
      </a:lvl5pPr>
      <a:lvl6pPr marL="1885903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9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34289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34289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34289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34289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34289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34289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34289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34289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>
            <a:extLst>
              <a:ext uri="{FF2B5EF4-FFF2-40B4-BE49-F238E27FC236}">
                <a16:creationId xmlns:a16="http://schemas.microsoft.com/office/drawing/2014/main" id="{003600C5-9924-4716-B7AA-19914BD858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2088" y="0"/>
            <a:ext cx="707390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171" name="Text Placeholder 2">
            <a:extLst>
              <a:ext uri="{FF2B5EF4-FFF2-40B4-BE49-F238E27FC236}">
                <a16:creationId xmlns:a16="http://schemas.microsoft.com/office/drawing/2014/main" id="{234C3D72-9DA4-4AB3-A6C9-74E451E414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92088" y="1262063"/>
            <a:ext cx="8521700" cy="516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39BD18-5C54-483F-ADA4-01B9B0777AE4}"/>
              </a:ext>
            </a:extLst>
          </p:cNvPr>
          <p:cNvCxnSpPr/>
          <p:nvPr/>
        </p:nvCxnSpPr>
        <p:spPr>
          <a:xfrm>
            <a:off x="0" y="547688"/>
            <a:ext cx="9144000" cy="1587"/>
          </a:xfrm>
          <a:prstGeom prst="line">
            <a:avLst/>
          </a:prstGeom>
          <a:ln>
            <a:noFill/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53" name="TextBox 3">
            <a:extLst>
              <a:ext uri="{FF2B5EF4-FFF2-40B4-BE49-F238E27FC236}">
                <a16:creationId xmlns:a16="http://schemas.microsoft.com/office/drawing/2014/main" id="{9C91A3C8-AABE-414B-B5CE-265D55A9D4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9813" y="6426200"/>
            <a:ext cx="4841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fld id="{C7988ECA-F4C5-4299-B398-FB4856B3A12C}" type="slidenum">
              <a:rPr lang="en-US" altLang="en-US" sz="900" smtClean="0">
                <a:solidFill>
                  <a:srgbClr val="004682"/>
                </a:solidFill>
              </a:rPr>
              <a:pPr algn="ctr">
                <a:defRPr/>
              </a:pPr>
              <a:t>‹#›</a:t>
            </a:fld>
            <a:endParaRPr lang="en-US" altLang="en-US" sz="900">
              <a:solidFill>
                <a:srgbClr val="004682"/>
              </a:solidFill>
            </a:endParaRPr>
          </a:p>
        </p:txBody>
      </p:sp>
      <p:sp>
        <p:nvSpPr>
          <p:cNvPr id="2054" name="Rectangle 5">
            <a:extLst>
              <a:ext uri="{FF2B5EF4-FFF2-40B4-BE49-F238E27FC236}">
                <a16:creationId xmlns:a16="http://schemas.microsoft.com/office/drawing/2014/main" id="{075FE13D-33F5-4B45-8E41-0BB09A2173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9200" y="6615113"/>
            <a:ext cx="166846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600" noProof="1">
                <a:solidFill>
                  <a:srgbClr val="A6A6A6"/>
                </a:solidFill>
              </a:rPr>
              <a:t>© KEMET Electronics. All Rights Reserved.</a:t>
            </a:r>
          </a:p>
        </p:txBody>
      </p:sp>
      <p:pic>
        <p:nvPicPr>
          <p:cNvPr id="7175" name="Picture 6">
            <a:extLst>
              <a:ext uri="{FF2B5EF4-FFF2-40B4-BE49-F238E27FC236}">
                <a16:creationId xmlns:a16="http://schemas.microsoft.com/office/drawing/2014/main" id="{47BFB992-CBE2-4938-BC63-6CEAE1624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875" y="311150"/>
            <a:ext cx="13938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BEB684C-739F-4344-9BE6-5999F975003F}"/>
              </a:ext>
            </a:extLst>
          </p:cNvPr>
          <p:cNvCxnSpPr/>
          <p:nvPr/>
        </p:nvCxnSpPr>
        <p:spPr>
          <a:xfrm>
            <a:off x="0" y="1071436"/>
            <a:ext cx="9144000" cy="1588"/>
          </a:xfrm>
          <a:prstGeom prst="line">
            <a:avLst/>
          </a:prstGeom>
          <a:ln>
            <a:gradFill flip="none" rotWithShape="1">
              <a:gsLst>
                <a:gs pos="0">
                  <a:schemeClr val="accent1"/>
                </a:gs>
                <a:gs pos="100000">
                  <a:prstClr val="white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90610" r:id="rId1"/>
    <p:sldLayoutId id="2147490630" r:id="rId2"/>
  </p:sldLayoutIdLst>
  <p:txStyles>
    <p:titleStyle>
      <a:lvl1pPr algn="l" defTabSz="341313" rtl="0" eaLnBrk="0" fontAlgn="base" hangingPunct="0">
        <a:spcBef>
          <a:spcPct val="0"/>
        </a:spcBef>
        <a:spcAft>
          <a:spcPct val="0"/>
        </a:spcAft>
        <a:defRPr sz="1900" b="1" kern="1200">
          <a:solidFill>
            <a:srgbClr val="007DC3"/>
          </a:solidFill>
          <a:latin typeface="+mj-lt"/>
          <a:ea typeface="+mj-ea"/>
          <a:cs typeface="Arial"/>
        </a:defRPr>
      </a:lvl1pPr>
      <a:lvl2pPr algn="l" defTabSz="341313" rtl="0" eaLnBrk="0" fontAlgn="base" hangingPunct="0">
        <a:spcBef>
          <a:spcPct val="0"/>
        </a:spcBef>
        <a:spcAft>
          <a:spcPct val="0"/>
        </a:spcAft>
        <a:defRPr sz="1900" b="1">
          <a:solidFill>
            <a:srgbClr val="007DC3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defTabSz="341313" rtl="0" eaLnBrk="0" fontAlgn="base" hangingPunct="0">
        <a:spcBef>
          <a:spcPct val="0"/>
        </a:spcBef>
        <a:spcAft>
          <a:spcPct val="0"/>
        </a:spcAft>
        <a:defRPr sz="1900" b="1">
          <a:solidFill>
            <a:srgbClr val="007DC3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defTabSz="341313" rtl="0" eaLnBrk="0" fontAlgn="base" hangingPunct="0">
        <a:spcBef>
          <a:spcPct val="0"/>
        </a:spcBef>
        <a:spcAft>
          <a:spcPct val="0"/>
        </a:spcAft>
        <a:defRPr sz="1900" b="1">
          <a:solidFill>
            <a:srgbClr val="007DC3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defTabSz="341313" rtl="0" eaLnBrk="0" fontAlgn="base" hangingPunct="0">
        <a:spcBef>
          <a:spcPct val="0"/>
        </a:spcBef>
        <a:spcAft>
          <a:spcPct val="0"/>
        </a:spcAft>
        <a:defRPr sz="1900" b="1">
          <a:solidFill>
            <a:srgbClr val="007DC3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defTabSz="341313" rtl="0" fontAlgn="base">
        <a:spcBef>
          <a:spcPct val="0"/>
        </a:spcBef>
        <a:spcAft>
          <a:spcPct val="0"/>
        </a:spcAft>
        <a:defRPr sz="1900" b="1">
          <a:solidFill>
            <a:srgbClr val="007DC3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defTabSz="341313" rtl="0" fontAlgn="base">
        <a:spcBef>
          <a:spcPct val="0"/>
        </a:spcBef>
        <a:spcAft>
          <a:spcPct val="0"/>
        </a:spcAft>
        <a:defRPr sz="1900" b="1">
          <a:solidFill>
            <a:srgbClr val="007DC3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defTabSz="341313" rtl="0" fontAlgn="base">
        <a:spcBef>
          <a:spcPct val="0"/>
        </a:spcBef>
        <a:spcAft>
          <a:spcPct val="0"/>
        </a:spcAft>
        <a:defRPr sz="1900" b="1">
          <a:solidFill>
            <a:srgbClr val="007DC3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defTabSz="341313" rtl="0" fontAlgn="base">
        <a:spcBef>
          <a:spcPct val="0"/>
        </a:spcBef>
        <a:spcAft>
          <a:spcPct val="0"/>
        </a:spcAft>
        <a:defRPr sz="1900" b="1">
          <a:solidFill>
            <a:srgbClr val="007DC3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169863" indent="-169863" algn="l" defTabSz="341313" rtl="0" eaLnBrk="0" fontAlgn="base" hangingPunct="0">
        <a:spcBef>
          <a:spcPct val="20000"/>
        </a:spcBef>
        <a:spcAft>
          <a:spcPct val="0"/>
        </a:spcAft>
        <a:buClr>
          <a:srgbClr val="EBB525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Arial"/>
        </a:defRPr>
      </a:lvl1pPr>
      <a:lvl2pPr marL="428625" indent="-217488" algn="l" defTabSz="341313" rtl="0" eaLnBrk="0" fontAlgn="base" hangingPunct="0">
        <a:spcBef>
          <a:spcPct val="20000"/>
        </a:spcBef>
        <a:spcAft>
          <a:spcPct val="0"/>
        </a:spcAft>
        <a:buClr>
          <a:srgbClr val="EBB525"/>
        </a:buClr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Arial"/>
        </a:defRPr>
      </a:lvl2pPr>
      <a:lvl3pPr marL="601663" indent="-171450" algn="l" defTabSz="341313" rtl="0" eaLnBrk="0" fontAlgn="base" hangingPunct="0">
        <a:spcBef>
          <a:spcPct val="20000"/>
        </a:spcBef>
        <a:spcAft>
          <a:spcPct val="0"/>
        </a:spcAft>
        <a:buClr>
          <a:srgbClr val="EBB525"/>
        </a:buClr>
        <a:buFont typeface="Arial" panose="020B0604020202020204" pitchFamily="34" charset="0"/>
        <a:buChar char="•"/>
        <a:defRPr sz="1400" kern="1200">
          <a:solidFill>
            <a:srgbClr val="737373"/>
          </a:solidFill>
          <a:latin typeface="+mn-lt"/>
          <a:ea typeface="+mn-ea"/>
          <a:cs typeface="Arial"/>
        </a:defRPr>
      </a:lvl3pPr>
      <a:lvl4pPr marL="858838" indent="-217488" algn="l" defTabSz="341313" rtl="0" eaLnBrk="0" fontAlgn="base" hangingPunct="0">
        <a:spcBef>
          <a:spcPct val="20000"/>
        </a:spcBef>
        <a:spcAft>
          <a:spcPct val="0"/>
        </a:spcAft>
        <a:buClr>
          <a:srgbClr val="EBB525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Arial"/>
        </a:defRPr>
      </a:lvl4pPr>
      <a:lvl5pPr marL="1031875" indent="-171450" algn="l" defTabSz="341313" rtl="0" eaLnBrk="0" fontAlgn="base" hangingPunct="0">
        <a:spcBef>
          <a:spcPct val="20000"/>
        </a:spcBef>
        <a:spcAft>
          <a:spcPct val="0"/>
        </a:spcAft>
        <a:buClr>
          <a:srgbClr val="EBB525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Arial"/>
        </a:defRPr>
      </a:lvl5pPr>
      <a:lvl6pPr marL="1885903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9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34289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34289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34289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34289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34289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34289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34289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34289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emf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ews.usni.org/2019/09/25/faulty-5-parts-cause-18-month-1-billion-delay-to-navy-air-force-nuclear-upgrades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F8F20-541E-40A7-941B-974582D9B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559" y="89126"/>
            <a:ext cx="5940152" cy="1038659"/>
          </a:xfrm>
        </p:spPr>
        <p:txBody>
          <a:bodyPr/>
          <a:lstStyle/>
          <a:p>
            <a:pPr algn="ctr"/>
            <a:r>
              <a:rPr lang="cs-CZ" dirty="0"/>
              <a:t> </a:t>
            </a:r>
            <a:br>
              <a:rPr lang="en-US" altLang="en-US" sz="2000" dirty="0">
                <a:ea typeface="ＭＳ Ｐゴシック"/>
              </a:rPr>
            </a:br>
            <a:r>
              <a:rPr lang="en-US" altLang="en-US" dirty="0">
                <a:ea typeface="ＭＳ Ｐゴシック"/>
              </a:rPr>
              <a:t>Automotive (commercial) vs. Hi-Rel </a:t>
            </a:r>
            <a:r>
              <a:rPr lang="en-US" altLang="en-US" dirty="0">
                <a:solidFill>
                  <a:schemeClr val="tx1"/>
                </a:solidFill>
                <a:ea typeface="ＭＳ Ｐゴシック"/>
              </a:rPr>
              <a:t>Manufacturer Standpoint</a:t>
            </a:r>
            <a:br>
              <a:rPr lang="en-US" altLang="en-US" sz="1600" dirty="0">
                <a:ea typeface="ＭＳ Ｐゴシック"/>
              </a:rPr>
            </a:br>
            <a:br>
              <a:rPr lang="en-US" altLang="en-US" sz="1200" dirty="0">
                <a:ea typeface="ＭＳ Ｐゴシック"/>
              </a:rPr>
            </a:br>
            <a:r>
              <a:rPr lang="en-US" altLang="en-US" sz="1200" dirty="0">
                <a:ea typeface="ＭＳ Ｐゴシック"/>
              </a:rPr>
              <a:t>CMSE’19</a:t>
            </a:r>
            <a:br>
              <a:rPr lang="en-US" altLang="en-US" sz="1600" dirty="0">
                <a:ea typeface="ＭＳ Ｐゴシック"/>
              </a:rPr>
            </a:br>
            <a:endParaRPr lang="en-US" sz="1200" dirty="0"/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F29996FC-4FD5-4A71-8933-6B2D89487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9" b="2"/>
          <a:stretch>
            <a:fillRect/>
          </a:stretch>
        </p:blipFill>
        <p:spPr bwMode="auto">
          <a:xfrm>
            <a:off x="5460878" y="2699972"/>
            <a:ext cx="2378636" cy="1637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">
            <a:extLst>
              <a:ext uri="{FF2B5EF4-FFF2-40B4-BE49-F238E27FC236}">
                <a16:creationId xmlns:a16="http://schemas.microsoft.com/office/drawing/2014/main" id="{6AB58844-4587-4912-B03E-908459BFB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628800"/>
            <a:ext cx="5053891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85C802-838F-4095-A243-27E0D05880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632" y="4336991"/>
            <a:ext cx="2800350" cy="2238375"/>
          </a:xfrm>
          <a:prstGeom prst="rect">
            <a:avLst/>
          </a:prstGeom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0B621061-AF2E-4628-AC10-AB151B002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67"/>
          <a:stretch>
            <a:fillRect/>
          </a:stretch>
        </p:blipFill>
        <p:spPr bwMode="auto">
          <a:xfrm>
            <a:off x="4788024" y="4620149"/>
            <a:ext cx="2947988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80E163C-B13B-4987-ACB3-39DDBB511A14}"/>
              </a:ext>
            </a:extLst>
          </p:cNvPr>
          <p:cNvSpPr txBox="1"/>
          <p:nvPr/>
        </p:nvSpPr>
        <p:spPr>
          <a:xfrm>
            <a:off x="2195736" y="1232056"/>
            <a:ext cx="7235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Testing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8A3B18-D17C-4485-9356-7D980CCC8881}"/>
              </a:ext>
            </a:extLst>
          </p:cNvPr>
          <p:cNvSpPr txBox="1"/>
          <p:nvPr/>
        </p:nvSpPr>
        <p:spPr>
          <a:xfrm>
            <a:off x="3923928" y="4069062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De-rating</a:t>
            </a: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2D602562-B598-4D34-BBF7-0280EE602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659" y="61620"/>
            <a:ext cx="1836398" cy="243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9F00571-155F-4A1B-AFA4-DE93EAEDD2C8}"/>
              </a:ext>
            </a:extLst>
          </p:cNvPr>
          <p:cNvSpPr txBox="1"/>
          <p:nvPr/>
        </p:nvSpPr>
        <p:spPr>
          <a:xfrm>
            <a:off x="5573230" y="2233427"/>
            <a:ext cx="2196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Technology</a:t>
            </a:r>
          </a:p>
        </p:txBody>
      </p:sp>
    </p:spTree>
    <p:extLst>
      <p:ext uri="{BB962C8B-B14F-4D97-AF65-F5344CB8AC3E}">
        <p14:creationId xmlns:p14="http://schemas.microsoft.com/office/powerpoint/2010/main" val="4083343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37B9BE-F0A9-4963-8917-0822679840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10"/>
            <a:ext cx="6744110" cy="309729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FB940C8-F4D0-4C90-9B64-7B801909407B}"/>
              </a:ext>
            </a:extLst>
          </p:cNvPr>
          <p:cNvSpPr/>
          <p:nvPr/>
        </p:nvSpPr>
        <p:spPr>
          <a:xfrm>
            <a:off x="755576" y="3417018"/>
            <a:ext cx="67441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u="sng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https://news.usni.org/2019/09/25/faulty-5-parts-cause-18-month-1-billion-delay-to-navy-air-force-nuclear-upgrades</a:t>
            </a:r>
            <a:endParaRPr lang="en-US" sz="1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8D220F-5840-4FF9-8CCE-7C62F57248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351" y="4554930"/>
            <a:ext cx="4464496" cy="827764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F098678E-101D-415B-9801-3149FEBB0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520" y="3907389"/>
            <a:ext cx="4206875" cy="2950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54E64B-2546-43E5-AF98-6F9D8FAA7173}"/>
              </a:ext>
            </a:extLst>
          </p:cNvPr>
          <p:cNvSpPr txBox="1"/>
          <p:nvPr/>
        </p:nvSpPr>
        <p:spPr>
          <a:xfrm>
            <a:off x="6744110" y="0"/>
            <a:ext cx="239989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Substandard Parts:</a:t>
            </a:r>
          </a:p>
          <a:p>
            <a:r>
              <a:rPr lang="en-US" dirty="0"/>
              <a:t>NASA and MIL</a:t>
            </a:r>
          </a:p>
        </p:txBody>
      </p:sp>
    </p:spTree>
    <p:extLst>
      <p:ext uri="{BB962C8B-B14F-4D97-AF65-F5344CB8AC3E}">
        <p14:creationId xmlns:p14="http://schemas.microsoft.com/office/powerpoint/2010/main" val="2939214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>
            <a:extLst>
              <a:ext uri="{FF2B5EF4-FFF2-40B4-BE49-F238E27FC236}">
                <a16:creationId xmlns:a16="http://schemas.microsoft.com/office/drawing/2014/main" id="{08532BF6-0388-4F9C-83FE-B30FC52AF2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8520" y="-226251"/>
            <a:ext cx="7767381" cy="1234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499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ECAF20"/>
              </a:buClr>
              <a:buSzPct val="100000"/>
              <a:buFont typeface="Arial" panose="020B0604020202020204" pitchFamily="34" charset="0"/>
              <a:buChar char="•"/>
              <a:defRPr sz="2100">
                <a:solidFill>
                  <a:srgbClr val="00499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ECAF20"/>
              </a:buClr>
              <a:buSzPct val="90000"/>
              <a:buFont typeface="Lucida Grande"/>
              <a:buChar char="•"/>
              <a:defRPr>
                <a:solidFill>
                  <a:srgbClr val="40404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CAF20"/>
              </a:buClr>
              <a:buSzPct val="90000"/>
              <a:buFont typeface="Lucida Grande"/>
              <a:buChar char="−"/>
              <a:defRPr sz="1600">
                <a:solidFill>
                  <a:srgbClr val="40404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ECAF20"/>
              </a:buClr>
              <a:buSzPct val="90000"/>
              <a:buFont typeface="Lucida Grande"/>
              <a:buChar char="−"/>
              <a:defRPr sz="16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AF20"/>
              </a:buClr>
              <a:buSzPct val="90000"/>
              <a:buFont typeface="Lucida Grande"/>
              <a:buChar char="−"/>
              <a:defRPr sz="16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AF20"/>
              </a:buClr>
              <a:buSzPct val="90000"/>
              <a:buFont typeface="Lucida Grande"/>
              <a:buChar char="−"/>
              <a:defRPr sz="16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AF20"/>
              </a:buClr>
              <a:buSzPct val="90000"/>
              <a:buFont typeface="Lucida Grande"/>
              <a:buChar char="−"/>
              <a:defRPr sz="16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AF20"/>
              </a:buClr>
              <a:buSzPct val="90000"/>
              <a:buFont typeface="Lucida Grande"/>
              <a:buChar char="−"/>
              <a:defRPr sz="16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kern="0" dirty="0">
                <a:solidFill>
                  <a:srgbClr val="FFFFFF"/>
                </a:solidFill>
                <a:latin typeface="Arial"/>
              </a:rPr>
              <a:t>Hi-Rel COTS</a:t>
            </a:r>
          </a:p>
        </p:txBody>
      </p:sp>
      <p:sp>
        <p:nvSpPr>
          <p:cNvPr id="30723" name="Text Box 11">
            <a:extLst>
              <a:ext uri="{FF2B5EF4-FFF2-40B4-BE49-F238E27FC236}">
                <a16:creationId xmlns:a16="http://schemas.microsoft.com/office/drawing/2014/main" id="{BA14361E-A934-4735-A9DF-DEC45FF78D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1225" y="12874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499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ECAF20"/>
              </a:buClr>
              <a:buSzPct val="100000"/>
              <a:buFont typeface="Arial" panose="020B0604020202020204" pitchFamily="34" charset="0"/>
              <a:buChar char="•"/>
              <a:defRPr sz="2100">
                <a:solidFill>
                  <a:srgbClr val="00499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ECAF20"/>
              </a:buClr>
              <a:buSzPct val="90000"/>
              <a:buFont typeface="Lucida Grande"/>
              <a:buChar char="•"/>
              <a:defRPr>
                <a:solidFill>
                  <a:srgbClr val="40404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CAF20"/>
              </a:buClr>
              <a:buSzPct val="90000"/>
              <a:buFont typeface="Lucida Grande"/>
              <a:buChar char="−"/>
              <a:defRPr sz="1600">
                <a:solidFill>
                  <a:srgbClr val="40404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ECAF20"/>
              </a:buClr>
              <a:buSzPct val="90000"/>
              <a:buFont typeface="Lucida Grande"/>
              <a:buChar char="−"/>
              <a:defRPr sz="16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AF20"/>
              </a:buClr>
              <a:buSzPct val="90000"/>
              <a:buFont typeface="Lucida Grande"/>
              <a:buChar char="−"/>
              <a:defRPr sz="16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AF20"/>
              </a:buClr>
              <a:buSzPct val="90000"/>
              <a:buFont typeface="Lucida Grande"/>
              <a:buChar char="−"/>
              <a:defRPr sz="16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AF20"/>
              </a:buClr>
              <a:buSzPct val="90000"/>
              <a:buFont typeface="Lucida Grande"/>
              <a:buChar char="−"/>
              <a:defRPr sz="16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AF20"/>
              </a:buClr>
              <a:buSzPct val="90000"/>
              <a:buFont typeface="Lucida Grande"/>
              <a:buChar char="−"/>
              <a:defRPr sz="16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000" b="1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0724" name="Text Box 13">
            <a:extLst>
              <a:ext uri="{FF2B5EF4-FFF2-40B4-BE49-F238E27FC236}">
                <a16:creationId xmlns:a16="http://schemas.microsoft.com/office/drawing/2014/main" id="{5EC5305D-06D8-4A40-9674-95FAF31FD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05000"/>
            <a:ext cx="838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499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ECAF20"/>
              </a:buClr>
              <a:buSzPct val="100000"/>
              <a:buFont typeface="Arial" panose="020B0604020202020204" pitchFamily="34" charset="0"/>
              <a:buChar char="•"/>
              <a:defRPr sz="2100">
                <a:solidFill>
                  <a:srgbClr val="00499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ECAF20"/>
              </a:buClr>
              <a:buSzPct val="90000"/>
              <a:buFont typeface="Lucida Grande"/>
              <a:buChar char="•"/>
              <a:defRPr>
                <a:solidFill>
                  <a:srgbClr val="40404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CAF20"/>
              </a:buClr>
              <a:buSzPct val="90000"/>
              <a:buFont typeface="Lucida Grande"/>
              <a:buChar char="−"/>
              <a:defRPr sz="1600">
                <a:solidFill>
                  <a:srgbClr val="40404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ECAF20"/>
              </a:buClr>
              <a:buSzPct val="90000"/>
              <a:buFont typeface="Lucida Grande"/>
              <a:buChar char="−"/>
              <a:defRPr sz="16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AF20"/>
              </a:buClr>
              <a:buSzPct val="90000"/>
              <a:buFont typeface="Lucida Grande"/>
              <a:buChar char="−"/>
              <a:defRPr sz="16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AF20"/>
              </a:buClr>
              <a:buSzPct val="90000"/>
              <a:buFont typeface="Lucida Grande"/>
              <a:buChar char="−"/>
              <a:defRPr sz="16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AF20"/>
              </a:buClr>
              <a:buSzPct val="90000"/>
              <a:buFont typeface="Lucida Grande"/>
              <a:buChar char="−"/>
              <a:defRPr sz="16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AF20"/>
              </a:buClr>
              <a:buSzPct val="90000"/>
              <a:buFont typeface="Lucida Grande"/>
              <a:buChar char="−"/>
              <a:defRPr sz="16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                       </a:t>
            </a:r>
            <a:endParaRPr lang="en-US" altLang="en-US" b="1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0725" name="Picture 16" descr="WO# 0029-2 Slurry middle 1st pc Fig 04">
            <a:extLst>
              <a:ext uri="{FF2B5EF4-FFF2-40B4-BE49-F238E27FC236}">
                <a16:creationId xmlns:a16="http://schemas.microsoft.com/office/drawing/2014/main" id="{8B0ACF6E-AD44-4736-B1CD-E2BC6CED3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426" y="3527227"/>
            <a:ext cx="2222611" cy="1728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Text Box 17">
            <a:extLst>
              <a:ext uri="{FF2B5EF4-FFF2-40B4-BE49-F238E27FC236}">
                <a16:creationId xmlns:a16="http://schemas.microsoft.com/office/drawing/2014/main" id="{A6604867-B2CC-4AD2-9C2B-E140151DC8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6105" y="938953"/>
            <a:ext cx="4532312" cy="252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499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ECAF20"/>
              </a:buClr>
              <a:buSzPct val="100000"/>
              <a:buFont typeface="Arial" panose="020B0604020202020204" pitchFamily="34" charset="0"/>
              <a:buChar char="•"/>
              <a:defRPr sz="2100">
                <a:solidFill>
                  <a:srgbClr val="00499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ECAF20"/>
              </a:buClr>
              <a:buSzPct val="90000"/>
              <a:buFont typeface="Lucida Grande"/>
              <a:buChar char="•"/>
              <a:defRPr>
                <a:solidFill>
                  <a:srgbClr val="40404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CAF20"/>
              </a:buClr>
              <a:buSzPct val="90000"/>
              <a:buFont typeface="Lucida Grande"/>
              <a:buChar char="−"/>
              <a:defRPr sz="1600">
                <a:solidFill>
                  <a:srgbClr val="40404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ECAF20"/>
              </a:buClr>
              <a:buSzPct val="90000"/>
              <a:buFont typeface="Lucida Grande"/>
              <a:buChar char="−"/>
              <a:defRPr sz="16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AF20"/>
              </a:buClr>
              <a:buSzPct val="90000"/>
              <a:buFont typeface="Lucida Grande"/>
              <a:buChar char="−"/>
              <a:defRPr sz="16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AF20"/>
              </a:buClr>
              <a:buSzPct val="90000"/>
              <a:buFont typeface="Lucida Grande"/>
              <a:buChar char="−"/>
              <a:defRPr sz="16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AF20"/>
              </a:buClr>
              <a:buSzPct val="90000"/>
              <a:buFont typeface="Lucida Grande"/>
              <a:buChar char="−"/>
              <a:defRPr sz="16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AF20"/>
              </a:buClr>
              <a:buSzPct val="90000"/>
              <a:buFont typeface="Lucida Grande"/>
              <a:buChar char="−"/>
              <a:defRPr sz="16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400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                                                                                                      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Screening: </a:t>
            </a:r>
            <a:r>
              <a:rPr lang="en-US" altLang="en-US" sz="1600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Simulated Breakdown Screening (SBDS)                                                                                                          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                                                                                                                                                                                                  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 b="1" dirty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 b="1" dirty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 b="1" dirty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0729" name="Text Box 19">
            <a:extLst>
              <a:ext uri="{FF2B5EF4-FFF2-40B4-BE49-F238E27FC236}">
                <a16:creationId xmlns:a16="http://schemas.microsoft.com/office/drawing/2014/main" id="{005865F3-34A0-4C5C-B442-61F36F7725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0013" y="1325563"/>
            <a:ext cx="2047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499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ECAF20"/>
              </a:buClr>
              <a:buSzPct val="100000"/>
              <a:buFont typeface="Arial" panose="020B0604020202020204" pitchFamily="34" charset="0"/>
              <a:buChar char="•"/>
              <a:defRPr sz="2100">
                <a:solidFill>
                  <a:srgbClr val="00499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ECAF20"/>
              </a:buClr>
              <a:buSzPct val="90000"/>
              <a:buFont typeface="Lucida Grande"/>
              <a:buChar char="•"/>
              <a:defRPr>
                <a:solidFill>
                  <a:srgbClr val="40404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CAF20"/>
              </a:buClr>
              <a:buSzPct val="90000"/>
              <a:buFont typeface="Lucida Grande"/>
              <a:buChar char="−"/>
              <a:defRPr sz="1600">
                <a:solidFill>
                  <a:srgbClr val="40404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ECAF20"/>
              </a:buClr>
              <a:buSzPct val="90000"/>
              <a:buFont typeface="Lucida Grande"/>
              <a:buChar char="−"/>
              <a:defRPr sz="16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AF20"/>
              </a:buClr>
              <a:buSzPct val="90000"/>
              <a:buFont typeface="Lucida Grande"/>
              <a:buChar char="−"/>
              <a:defRPr sz="16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AF20"/>
              </a:buClr>
              <a:buSzPct val="90000"/>
              <a:buFont typeface="Lucida Grande"/>
              <a:buChar char="−"/>
              <a:defRPr sz="16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AF20"/>
              </a:buClr>
              <a:buSzPct val="90000"/>
              <a:buFont typeface="Lucida Grande"/>
              <a:buChar char="−"/>
              <a:defRPr sz="16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AF20"/>
              </a:buClr>
              <a:buSzPct val="90000"/>
              <a:buFont typeface="Lucida Grande"/>
              <a:buChar char="−"/>
              <a:defRPr sz="16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FFFFFF"/>
                </a:solidFill>
                <a:cs typeface="Arial" panose="020B0604020202020204" pitchFamily="34" charset="0"/>
              </a:rPr>
              <a:t>Conventional</a:t>
            </a:r>
          </a:p>
        </p:txBody>
      </p:sp>
      <p:pic>
        <p:nvPicPr>
          <p:cNvPr id="30730" name="Picture 11">
            <a:extLst>
              <a:ext uri="{FF2B5EF4-FFF2-40B4-BE49-F238E27FC236}">
                <a16:creationId xmlns:a16="http://schemas.microsoft.com/office/drawing/2014/main" id="{F409F60C-3BBB-4634-8991-116F1675A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974" y="1804615"/>
            <a:ext cx="3476229" cy="2320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1" name="Oval 1">
            <a:extLst>
              <a:ext uri="{FF2B5EF4-FFF2-40B4-BE49-F238E27FC236}">
                <a16:creationId xmlns:a16="http://schemas.microsoft.com/office/drawing/2014/main" id="{F3232C11-CE50-4D16-B886-77B222A9A5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2343" y="3175069"/>
            <a:ext cx="405300" cy="608013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0732" name="TextBox 1">
            <a:extLst>
              <a:ext uri="{FF2B5EF4-FFF2-40B4-BE49-F238E27FC236}">
                <a16:creationId xmlns:a16="http://schemas.microsoft.com/office/drawing/2014/main" id="{791A22EC-02B4-44B6-8C44-46604F4FB0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4202" y="2333163"/>
            <a:ext cx="111464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 dirty="0">
                <a:solidFill>
                  <a:srgbClr val="000000"/>
                </a:solidFill>
              </a:rPr>
              <a:t>Before (black) has a tail</a:t>
            </a:r>
          </a:p>
          <a:p>
            <a:r>
              <a:rPr lang="en-US" altLang="en-US" sz="1000" dirty="0">
                <a:solidFill>
                  <a:srgbClr val="000000"/>
                </a:solidFill>
              </a:rPr>
              <a:t>After (red)  tail removed </a:t>
            </a:r>
          </a:p>
        </p:txBody>
      </p:sp>
      <p:sp>
        <p:nvSpPr>
          <p:cNvPr id="30733" name="TextBox 2">
            <a:extLst>
              <a:ext uri="{FF2B5EF4-FFF2-40B4-BE49-F238E27FC236}">
                <a16:creationId xmlns:a16="http://schemas.microsoft.com/office/drawing/2014/main" id="{B3F2C145-3E22-45E6-AA58-20C357F4B3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2147" y="3041049"/>
            <a:ext cx="1258329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 dirty="0">
                <a:solidFill>
                  <a:srgbClr val="000000"/>
                </a:solidFill>
              </a:rPr>
              <a:t>Population (red) not affected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14919C-C8EC-47A6-A1F0-8A861E2B9459}"/>
              </a:ext>
            </a:extLst>
          </p:cNvPr>
          <p:cNvSpPr txBox="1"/>
          <p:nvPr/>
        </p:nvSpPr>
        <p:spPr>
          <a:xfrm>
            <a:off x="184575" y="1116876"/>
            <a:ext cx="3866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Materials and Processes: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Conventional vs. Flawless</a:t>
            </a:r>
            <a:endParaRPr lang="en-US" sz="1600" dirty="0"/>
          </a:p>
        </p:txBody>
      </p:sp>
      <p:pic>
        <p:nvPicPr>
          <p:cNvPr id="15" name="Picture 5" descr="WO# 0494-5 surface 10">
            <a:extLst>
              <a:ext uri="{FF2B5EF4-FFF2-40B4-BE49-F238E27FC236}">
                <a16:creationId xmlns:a16="http://schemas.microsoft.com/office/drawing/2014/main" id="{B37AE633-C401-4155-8389-674906DBE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1" t="27875" r="20888"/>
          <a:stretch>
            <a:fillRect/>
          </a:stretch>
        </p:blipFill>
        <p:spPr bwMode="auto">
          <a:xfrm>
            <a:off x="975033" y="1802233"/>
            <a:ext cx="2191268" cy="164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9C72A5-2DEA-445B-AD53-2FFB5F570CC7}"/>
              </a:ext>
            </a:extLst>
          </p:cNvPr>
          <p:cNvSpPr txBox="1"/>
          <p:nvPr/>
        </p:nvSpPr>
        <p:spPr>
          <a:xfrm>
            <a:off x="988426" y="1850788"/>
            <a:ext cx="26058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Conventional Technology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F55A92-7349-4A44-BE61-A6C6D9776832}"/>
              </a:ext>
            </a:extLst>
          </p:cNvPr>
          <p:cNvSpPr txBox="1"/>
          <p:nvPr/>
        </p:nvSpPr>
        <p:spPr>
          <a:xfrm>
            <a:off x="1232842" y="3577022"/>
            <a:ext cx="254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rgbClr val="FFFFFF"/>
                </a:solidFill>
              </a:rPr>
              <a:t>Flawless Technology</a:t>
            </a:r>
          </a:p>
        </p:txBody>
      </p:sp>
      <p:pic>
        <p:nvPicPr>
          <p:cNvPr id="18" name="Picture 1">
            <a:extLst>
              <a:ext uri="{FF2B5EF4-FFF2-40B4-BE49-F238E27FC236}">
                <a16:creationId xmlns:a16="http://schemas.microsoft.com/office/drawing/2014/main" id="{8CD9E2ED-1C46-4817-9568-484BA85FF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027" y="5353053"/>
            <a:ext cx="6645275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2E64BE-7591-4CBC-985B-860538473387}"/>
              </a:ext>
            </a:extLst>
          </p:cNvPr>
          <p:cNvSpPr txBox="1"/>
          <p:nvPr/>
        </p:nvSpPr>
        <p:spPr>
          <a:xfrm>
            <a:off x="7445375" y="6439101"/>
            <a:ext cx="160157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CARTS 2014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6CF088-0395-4860-A8D3-4569AD705435}"/>
              </a:ext>
            </a:extLst>
          </p:cNvPr>
          <p:cNvSpPr txBox="1"/>
          <p:nvPr/>
        </p:nvSpPr>
        <p:spPr>
          <a:xfrm>
            <a:off x="5732639" y="1832325"/>
            <a:ext cx="210089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BDV Before/After SBDS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C86A64-2218-409D-99D2-75537038351F}"/>
              </a:ext>
            </a:extLst>
          </p:cNvPr>
          <p:cNvSpPr txBox="1"/>
          <p:nvPr/>
        </p:nvSpPr>
        <p:spPr>
          <a:xfrm>
            <a:off x="3685154" y="4888336"/>
            <a:ext cx="4514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Customer Evaluation</a:t>
            </a:r>
          </a:p>
        </p:txBody>
      </p:sp>
    </p:spTree>
    <p:extLst>
      <p:ext uri="{BB962C8B-B14F-4D97-AF65-F5344CB8AC3E}">
        <p14:creationId xmlns:p14="http://schemas.microsoft.com/office/powerpoint/2010/main" val="1331048894"/>
      </p:ext>
    </p:extLst>
  </p:cSld>
  <p:clrMapOvr>
    <a:masterClrMapping/>
  </p:clrMapOvr>
</p:sld>
</file>

<file path=ppt/theme/theme1.xml><?xml version="1.0" encoding="utf-8"?>
<a:theme xmlns:a="http://schemas.openxmlformats.org/drawingml/2006/main" name="One KEMET Logo in Corner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" charset="-128"/>
            <a:cs typeface="ＭＳ Ｐゴシック" pitchFamily="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" charset="-128"/>
            <a:cs typeface="ＭＳ Ｐゴシック" pitchFamily="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EMET FY18 16x9 v2">
  <a:themeElements>
    <a:clrScheme name="Custom 4">
      <a:dk1>
        <a:srgbClr val="004682"/>
      </a:dk1>
      <a:lt1>
        <a:srgbClr val="FFFFFF"/>
      </a:lt1>
      <a:dk2>
        <a:srgbClr val="004682"/>
      </a:dk2>
      <a:lt2>
        <a:srgbClr val="E6E6E6"/>
      </a:lt2>
      <a:accent1>
        <a:srgbClr val="0080FF"/>
      </a:accent1>
      <a:accent2>
        <a:srgbClr val="66CCFF"/>
      </a:accent2>
      <a:accent3>
        <a:srgbClr val="EBB525"/>
      </a:accent3>
      <a:accent4>
        <a:srgbClr val="0C2653"/>
      </a:accent4>
      <a:accent5>
        <a:srgbClr val="DAEDEF"/>
      </a:accent5>
      <a:accent6>
        <a:srgbClr val="2D2D8A"/>
      </a:accent6>
      <a:hlink>
        <a:srgbClr val="0000FF"/>
      </a:hlink>
      <a:folHlink>
        <a:srgbClr val="0000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 anchor="ctr">
        <a:noAutofit/>
      </a:bodyPr>
      <a:lstStyle>
        <a:defPPr algn="ctr">
          <a:defRPr sz="1400" b="1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KEMET FY18 16x9 v2" id="{2F2E8DDC-DA42-C047-9EBF-0C5B86056655}" vid="{C095590A-AB5A-E54A-851E-703B0F6EB8A3}"/>
    </a:ext>
  </a:extLst>
</a:theme>
</file>

<file path=ppt/theme/theme3.xml><?xml version="1.0" encoding="utf-8"?>
<a:theme xmlns:a="http://schemas.openxmlformats.org/drawingml/2006/main" name="1_KEMET FY18 16x9 v2">
  <a:themeElements>
    <a:clrScheme name="Custom 4">
      <a:dk1>
        <a:srgbClr val="004682"/>
      </a:dk1>
      <a:lt1>
        <a:srgbClr val="FFFFFF"/>
      </a:lt1>
      <a:dk2>
        <a:srgbClr val="004682"/>
      </a:dk2>
      <a:lt2>
        <a:srgbClr val="E6E6E6"/>
      </a:lt2>
      <a:accent1>
        <a:srgbClr val="0080FF"/>
      </a:accent1>
      <a:accent2>
        <a:srgbClr val="66CCFF"/>
      </a:accent2>
      <a:accent3>
        <a:srgbClr val="EBB525"/>
      </a:accent3>
      <a:accent4>
        <a:srgbClr val="0C2653"/>
      </a:accent4>
      <a:accent5>
        <a:srgbClr val="DAEDEF"/>
      </a:accent5>
      <a:accent6>
        <a:srgbClr val="2D2D8A"/>
      </a:accent6>
      <a:hlink>
        <a:srgbClr val="0000FF"/>
      </a:hlink>
      <a:folHlink>
        <a:srgbClr val="0000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 anchor="ctr">
        <a:noAutofit/>
      </a:bodyPr>
      <a:lstStyle>
        <a:defPPr algn="ctr">
          <a:defRPr sz="1400" b="1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KEMET FY18 16x9 v2" id="{2F2E8DDC-DA42-C047-9EBF-0C5B86056655}" vid="{C095590A-AB5A-E54A-851E-703B0F6EB8A3}"/>
    </a:ext>
  </a:extLst>
</a:theme>
</file>

<file path=ppt/theme/theme4.xml><?xml version="1.0" encoding="utf-8"?>
<a:theme xmlns:a="http://schemas.openxmlformats.org/drawingml/2006/main" name="2_KEMET FY18 16x9 v2">
  <a:themeElements>
    <a:clrScheme name="Custom 4">
      <a:dk1>
        <a:srgbClr val="004682"/>
      </a:dk1>
      <a:lt1>
        <a:srgbClr val="FFFFFF"/>
      </a:lt1>
      <a:dk2>
        <a:srgbClr val="004682"/>
      </a:dk2>
      <a:lt2>
        <a:srgbClr val="E6E6E6"/>
      </a:lt2>
      <a:accent1>
        <a:srgbClr val="0080FF"/>
      </a:accent1>
      <a:accent2>
        <a:srgbClr val="66CCFF"/>
      </a:accent2>
      <a:accent3>
        <a:srgbClr val="EBB525"/>
      </a:accent3>
      <a:accent4>
        <a:srgbClr val="0C2653"/>
      </a:accent4>
      <a:accent5>
        <a:srgbClr val="DAEDEF"/>
      </a:accent5>
      <a:accent6>
        <a:srgbClr val="2D2D8A"/>
      </a:accent6>
      <a:hlink>
        <a:srgbClr val="0000FF"/>
      </a:hlink>
      <a:folHlink>
        <a:srgbClr val="0000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 anchor="ctr">
        <a:noAutofit/>
      </a:bodyPr>
      <a:lstStyle>
        <a:defPPr algn="ctr">
          <a:defRPr sz="1400" b="1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KEMET FY18 16x9 v2" id="{2F2E8DDC-DA42-C047-9EBF-0C5B86056655}" vid="{C095590A-AB5A-E54A-851E-703B0F6EB8A3}"/>
    </a:ext>
  </a:extLst>
</a:theme>
</file>

<file path=ppt/theme/theme5.xml><?xml version="1.0" encoding="utf-8"?>
<a:theme xmlns:a="http://schemas.openxmlformats.org/drawingml/2006/main" name="3_KEMET FY18 16x9 v2">
  <a:themeElements>
    <a:clrScheme name="Custom 4">
      <a:dk1>
        <a:srgbClr val="004682"/>
      </a:dk1>
      <a:lt1>
        <a:srgbClr val="FFFFFF"/>
      </a:lt1>
      <a:dk2>
        <a:srgbClr val="004682"/>
      </a:dk2>
      <a:lt2>
        <a:srgbClr val="E6E6E6"/>
      </a:lt2>
      <a:accent1>
        <a:srgbClr val="0080FF"/>
      </a:accent1>
      <a:accent2>
        <a:srgbClr val="66CCFF"/>
      </a:accent2>
      <a:accent3>
        <a:srgbClr val="EBB525"/>
      </a:accent3>
      <a:accent4>
        <a:srgbClr val="0C2653"/>
      </a:accent4>
      <a:accent5>
        <a:srgbClr val="DAEDEF"/>
      </a:accent5>
      <a:accent6>
        <a:srgbClr val="2D2D8A"/>
      </a:accent6>
      <a:hlink>
        <a:srgbClr val="0000FF"/>
      </a:hlink>
      <a:folHlink>
        <a:srgbClr val="0000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 anchor="ctr">
        <a:noAutofit/>
      </a:bodyPr>
      <a:lstStyle>
        <a:defPPr algn="ctr">
          <a:defRPr sz="1400" b="1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KEMET FY18 16x9 v2" id="{2F2E8DDC-DA42-C047-9EBF-0C5B86056655}" vid="{C095590A-AB5A-E54A-851E-703B0F6EB8A3}"/>
    </a:ext>
  </a:extLst>
</a:theme>
</file>

<file path=ppt/theme/theme6.xml><?xml version="1.0" encoding="utf-8"?>
<a:theme xmlns:a="http://schemas.openxmlformats.org/drawingml/2006/main" name="4_KEMET FY18 16x9 v2">
  <a:themeElements>
    <a:clrScheme name="Custom 4">
      <a:dk1>
        <a:srgbClr val="004682"/>
      </a:dk1>
      <a:lt1>
        <a:srgbClr val="FFFFFF"/>
      </a:lt1>
      <a:dk2>
        <a:srgbClr val="004682"/>
      </a:dk2>
      <a:lt2>
        <a:srgbClr val="E6E6E6"/>
      </a:lt2>
      <a:accent1>
        <a:srgbClr val="0080FF"/>
      </a:accent1>
      <a:accent2>
        <a:srgbClr val="66CCFF"/>
      </a:accent2>
      <a:accent3>
        <a:srgbClr val="EBB525"/>
      </a:accent3>
      <a:accent4>
        <a:srgbClr val="0C2653"/>
      </a:accent4>
      <a:accent5>
        <a:srgbClr val="DAEDEF"/>
      </a:accent5>
      <a:accent6>
        <a:srgbClr val="2D2D8A"/>
      </a:accent6>
      <a:hlink>
        <a:srgbClr val="0000FF"/>
      </a:hlink>
      <a:folHlink>
        <a:srgbClr val="0000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 anchor="ctr">
        <a:noAutofit/>
      </a:bodyPr>
      <a:lstStyle>
        <a:defPPr algn="ctr">
          <a:defRPr sz="1400" b="1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KEMET FY18 16x9 v2" id="{2F2E8DDC-DA42-C047-9EBF-0C5B86056655}" vid="{C095590A-AB5A-E54A-851E-703B0F6EB8A3}"/>
    </a:ext>
  </a:ext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One KEMET Logo in Corner.potx</Template>
  <TotalTime>22117</TotalTime>
  <Words>90</Words>
  <Application>Microsoft Office PowerPoint</Application>
  <PresentationFormat>On-screen Show (4:3)</PresentationFormat>
  <Paragraphs>24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</vt:i4>
      </vt:variant>
    </vt:vector>
  </HeadingPairs>
  <TitlesOfParts>
    <vt:vector size="14" baseType="lpstr">
      <vt:lpstr>Arial</vt:lpstr>
      <vt:lpstr>Calibri</vt:lpstr>
      <vt:lpstr>Lucida Grande</vt:lpstr>
      <vt:lpstr>Times</vt:lpstr>
      <vt:lpstr>Times New Roman</vt:lpstr>
      <vt:lpstr>One KEMET Logo in Corner</vt:lpstr>
      <vt:lpstr>KEMET FY18 16x9 v2</vt:lpstr>
      <vt:lpstr>1_KEMET FY18 16x9 v2</vt:lpstr>
      <vt:lpstr>2_KEMET FY18 16x9 v2</vt:lpstr>
      <vt:lpstr>3_KEMET FY18 16x9 v2</vt:lpstr>
      <vt:lpstr>4_KEMET FY18 16x9 v2</vt:lpstr>
      <vt:lpstr>  Automotive (commercial) vs. Hi-Rel Manufacturer Standpoint  CMSE’19 </vt:lpstr>
      <vt:lpstr>PowerPoint Presentation</vt:lpstr>
      <vt:lpstr>PowerPoint Presentation</vt:lpstr>
    </vt:vector>
  </TitlesOfParts>
  <Company>Jason Chiusano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Chiusano</dc:creator>
  <cp:lastModifiedBy>Yuri P. Freeman</cp:lastModifiedBy>
  <cp:revision>1059</cp:revision>
  <cp:lastPrinted>2019-10-10T13:41:42Z</cp:lastPrinted>
  <dcterms:created xsi:type="dcterms:W3CDTF">2011-09-08T18:22:43Z</dcterms:created>
  <dcterms:modified xsi:type="dcterms:W3CDTF">2021-03-25T19:25:49Z</dcterms:modified>
</cp:coreProperties>
</file>